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9" r:id="rId3"/>
    <p:sldId id="300" r:id="rId4"/>
    <p:sldId id="443" r:id="rId5"/>
    <p:sldId id="301" r:id="rId6"/>
    <p:sldId id="444" r:id="rId7"/>
    <p:sldId id="298" r:id="rId8"/>
    <p:sldId id="445" r:id="rId9"/>
    <p:sldId id="446" r:id="rId10"/>
    <p:sldId id="447" r:id="rId11"/>
    <p:sldId id="448" r:id="rId12"/>
    <p:sldId id="451" r:id="rId13"/>
    <p:sldId id="449" r:id="rId14"/>
    <p:sldId id="450" r:id="rId15"/>
    <p:sldId id="452" r:id="rId16"/>
    <p:sldId id="454" r:id="rId17"/>
    <p:sldId id="368" r:id="rId18"/>
    <p:sldId id="453" r:id="rId19"/>
    <p:sldId id="377" r:id="rId20"/>
    <p:sldId id="374" r:id="rId21"/>
    <p:sldId id="370" r:id="rId22"/>
    <p:sldId id="372" r:id="rId23"/>
    <p:sldId id="373" r:id="rId24"/>
    <p:sldId id="376" r:id="rId25"/>
    <p:sldId id="380" r:id="rId26"/>
    <p:sldId id="381" r:id="rId27"/>
    <p:sldId id="382" r:id="rId28"/>
    <p:sldId id="383" r:id="rId29"/>
    <p:sldId id="384" r:id="rId30"/>
    <p:sldId id="423" r:id="rId31"/>
    <p:sldId id="385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57" r:id="rId46"/>
    <p:sldId id="388" r:id="rId47"/>
    <p:sldId id="389" r:id="rId48"/>
    <p:sldId id="390" r:id="rId49"/>
    <p:sldId id="391" r:id="rId50"/>
    <p:sldId id="393" r:id="rId51"/>
    <p:sldId id="394" r:id="rId52"/>
    <p:sldId id="397" r:id="rId53"/>
    <p:sldId id="398" r:id="rId54"/>
    <p:sldId id="424" r:id="rId55"/>
    <p:sldId id="399" r:id="rId56"/>
    <p:sldId id="400" r:id="rId57"/>
    <p:sldId id="401" r:id="rId58"/>
    <p:sldId id="402" r:id="rId59"/>
    <p:sldId id="455" r:id="rId60"/>
    <p:sldId id="437" r:id="rId61"/>
    <p:sldId id="456" r:id="rId62"/>
    <p:sldId id="405" r:id="rId63"/>
    <p:sldId id="407" r:id="rId64"/>
    <p:sldId id="408" r:id="rId65"/>
    <p:sldId id="409" r:id="rId66"/>
    <p:sldId id="411" r:id="rId67"/>
    <p:sldId id="412" r:id="rId68"/>
    <p:sldId id="415" r:id="rId69"/>
    <p:sldId id="416" r:id="rId70"/>
    <p:sldId id="417" r:id="rId71"/>
    <p:sldId id="418" r:id="rId72"/>
    <p:sldId id="419" r:id="rId73"/>
    <p:sldId id="420" r:id="rId7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186E-6B3F-4BC3-9EF8-2000807E026E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7E92-D4CB-4142-B6D0-62ACE4A12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CCC9-FE5D-4EC3-8E8C-72FB9431778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7866-BD4E-4CB1-83A4-442850FD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C164-CCC1-4E4C-9ECB-9C9E96BF9BC3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302F-6CBF-4A75-B0FD-B0837CD40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A67B-BA5F-4A63-BA8B-F3A387F72BE0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FF56-8326-4DA4-B8BC-71021099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70C5-6534-49B0-BB92-41BE42683E57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C07B-A061-403B-A116-3DABA937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AE1B-DE96-4A81-977A-D53DF9276BC1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034E-ACCA-4CF0-AE11-4A5F51D6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7286-75A5-41F5-B645-2FDCA52E65B2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61DC-D923-44A8-A94E-C6979FAB6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DB86-A7AB-46C3-BF01-3FC2C987FFA2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7357-A7DA-4C22-B73A-8CB81DB4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7270-789B-4E4A-BECF-55662FD14CA7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6FFA-2D5F-4A0E-BB96-6571EF982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1E99-A503-41ED-819F-D4561D08A141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E446-3002-4683-AC43-FDC46431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1099-A86E-4276-BDC7-6F18FDE2C28B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94DD-AB3D-450A-85F8-473AB3DF8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30A6-1585-46FF-874E-CA4347AA3FFA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CCA4D-5F26-4BF3-AC1B-A2702919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1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#1</a:t>
            </a:r>
          </a:p>
        </p:txBody>
      </p:sp>
      <p:pic>
        <p:nvPicPr>
          <p:cNvPr id="41987" name="Picture 2" descr="http://candostreet.com/blog-kids/wp-content/uploads/2010/10/classroom_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201738"/>
            <a:ext cx="71183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terminan</a:t>
            </a:r>
            <a:r>
              <a:rPr lang="en-US" dirty="0" smtClean="0"/>
              <a:t> en (words that end in)</a:t>
            </a:r>
          </a:p>
          <a:p>
            <a:pPr>
              <a:buNone/>
            </a:pPr>
            <a:r>
              <a:rPr lang="en-US" b="1" dirty="0" smtClean="0"/>
              <a:t> –AR, -ER, -IR </a:t>
            </a:r>
            <a:r>
              <a:rPr lang="en-US" dirty="0" smtClean="0"/>
              <a:t>se </a:t>
            </a:r>
            <a:r>
              <a:rPr lang="en-US" dirty="0" err="1" smtClean="0"/>
              <a:t>llaman</a:t>
            </a:r>
            <a:r>
              <a:rPr lang="en-US" dirty="0" smtClean="0"/>
              <a:t> </a:t>
            </a:r>
            <a:r>
              <a:rPr lang="en-US" b="1" dirty="0" err="1" smtClean="0"/>
              <a:t>verbos</a:t>
            </a:r>
            <a:r>
              <a:rPr lang="en-US" dirty="0" smtClean="0"/>
              <a:t> (verbs) en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ttp://1.bp.blogspot.com/-CL9SIlDUlFc/T78-OhB5tSI/AAAAAAAAHyI/GNlCGU-dRCw/s400/infinitiv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518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infinitivo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infinitivo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 un </a:t>
            </a:r>
            <a:r>
              <a:rPr lang="en-US" b="1" u="sng" dirty="0" err="1" smtClean="0"/>
              <a:t>verbono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conjugado</a:t>
            </a:r>
            <a:endParaRPr lang="en-US" b="1" u="sng" dirty="0" smtClean="0"/>
          </a:p>
          <a:p>
            <a:r>
              <a:rPr lang="en-US" dirty="0" smtClean="0"/>
              <a:t>Es la forma original y </a:t>
            </a:r>
            <a:r>
              <a:rPr lang="en-US" dirty="0" err="1" smtClean="0"/>
              <a:t>más</a:t>
            </a:r>
            <a:r>
              <a:rPr lang="en-US" dirty="0" smtClean="0"/>
              <a:t> simple de un </a:t>
            </a:r>
            <a:r>
              <a:rPr lang="en-US" b="1" u="sng" dirty="0" err="1" smtClean="0"/>
              <a:t>verbo</a:t>
            </a:r>
            <a:endParaRPr lang="en-US" b="1" u="sng" dirty="0" smtClean="0"/>
          </a:p>
          <a:p>
            <a:r>
              <a:rPr lang="en-US" b="1" dirty="0" err="1" smtClean="0"/>
              <a:t>Siempre</a:t>
            </a:r>
            <a:r>
              <a:rPr lang="en-US" b="1" dirty="0" smtClean="0"/>
              <a:t> </a:t>
            </a:r>
            <a:r>
              <a:rPr lang="en-US" dirty="0" smtClean="0"/>
              <a:t>(always) </a:t>
            </a:r>
            <a:r>
              <a:rPr lang="en-US" dirty="0" err="1" smtClean="0"/>
              <a:t>termina</a:t>
            </a:r>
            <a:r>
              <a:rPr lang="en-US" dirty="0" smtClean="0"/>
              <a:t> en </a:t>
            </a:r>
            <a:r>
              <a:rPr lang="en-US" b="1" u="sng" dirty="0" smtClean="0"/>
              <a:t>–AR</a:t>
            </a:r>
            <a:r>
              <a:rPr lang="en-US" b="1" dirty="0" smtClean="0"/>
              <a:t>, </a:t>
            </a:r>
            <a:r>
              <a:rPr lang="en-US" b="1" u="sng" dirty="0" smtClean="0"/>
              <a:t>-ER</a:t>
            </a:r>
            <a:r>
              <a:rPr lang="en-US" b="1" dirty="0" smtClean="0"/>
              <a:t>, </a:t>
            </a:r>
            <a:r>
              <a:rPr lang="en-US" b="1" u="sng" dirty="0" smtClean="0"/>
              <a:t>IR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la </a:t>
            </a:r>
            <a:r>
              <a:rPr lang="en-US" b="1" dirty="0" err="1" smtClean="0"/>
              <a:t>terminación</a:t>
            </a:r>
            <a:r>
              <a:rPr lang="en-US" b="1" dirty="0" smtClean="0"/>
              <a:t> </a:t>
            </a:r>
            <a:r>
              <a:rPr lang="en-US" dirty="0" smtClean="0"/>
              <a:t>de un </a:t>
            </a:r>
            <a:r>
              <a:rPr lang="en-US" dirty="0" err="1" smtClean="0"/>
              <a:t>verbo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terminación</a:t>
            </a:r>
            <a:r>
              <a:rPr lang="en-US" dirty="0" smtClean="0"/>
              <a:t> = </a:t>
            </a:r>
            <a:r>
              <a:rPr lang="en-US" b="1" u="sng" dirty="0" smtClean="0"/>
              <a:t>the ending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endParaRPr lang="en-US" dirty="0" smtClean="0"/>
          </a:p>
          <a:p>
            <a:endParaRPr lang="en-US" b="1" u="sng" dirty="0" smtClean="0"/>
          </a:p>
          <a:p>
            <a:pPr algn="ctr">
              <a:buNone/>
            </a:pPr>
            <a:r>
              <a:rPr lang="en-US" sz="8000" b="1" dirty="0" smtClean="0"/>
              <a:t>-AR, -ER, IR</a:t>
            </a:r>
            <a:endParaRPr lang="en-US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-AR</a:t>
            </a:r>
          </a:p>
          <a:p>
            <a:r>
              <a:rPr lang="en-US" dirty="0" err="1" smtClean="0"/>
              <a:t>Busc</a:t>
            </a:r>
            <a:r>
              <a:rPr lang="en-US" u="sng" dirty="0" err="1" smtClean="0"/>
              <a:t>ar</a:t>
            </a:r>
            <a:endParaRPr lang="en-US" u="sng" dirty="0" smtClean="0"/>
          </a:p>
          <a:p>
            <a:r>
              <a:rPr lang="en-US" dirty="0" err="1" smtClean="0"/>
              <a:t>Contest</a:t>
            </a:r>
            <a:r>
              <a:rPr lang="en-US" u="sng" dirty="0" err="1" smtClean="0"/>
              <a:t>ar</a:t>
            </a:r>
            <a:endParaRPr lang="en-US" u="sng" dirty="0" smtClean="0"/>
          </a:p>
          <a:p>
            <a:r>
              <a:rPr lang="en-US" dirty="0" err="1" smtClean="0"/>
              <a:t>Complet</a:t>
            </a:r>
            <a:r>
              <a:rPr lang="en-US" u="sng" dirty="0" err="1" smtClean="0"/>
              <a:t>ar</a:t>
            </a:r>
            <a:endParaRPr lang="en-US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2667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-ER</a:t>
            </a:r>
          </a:p>
          <a:p>
            <a:r>
              <a:rPr lang="en-US" dirty="0" smtClean="0"/>
              <a:t>Com</a:t>
            </a:r>
            <a:r>
              <a:rPr lang="en-US" u="sng" dirty="0" smtClean="0"/>
              <a:t>er</a:t>
            </a:r>
          </a:p>
          <a:p>
            <a:r>
              <a:rPr lang="en-US" dirty="0" err="1" smtClean="0"/>
              <a:t>Beb</a:t>
            </a:r>
            <a:r>
              <a:rPr lang="en-US" u="sng" dirty="0" err="1" smtClean="0"/>
              <a:t>er</a:t>
            </a:r>
            <a:endParaRPr lang="en-US" u="sng" dirty="0" smtClean="0"/>
          </a:p>
          <a:p>
            <a:r>
              <a:rPr lang="en-US" dirty="0" smtClean="0"/>
              <a:t>Le</a:t>
            </a:r>
            <a:r>
              <a:rPr lang="en-US" u="sng" dirty="0" smtClean="0"/>
              <a:t>er</a:t>
            </a:r>
            <a:endParaRPr lang="en-US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172200" y="1676400"/>
            <a:ext cx="266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 smtClean="0">
                <a:latin typeface="+mn-lt"/>
                <a:cs typeface="+mn-cs"/>
              </a:rPr>
              <a:t>-IR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err="1" smtClean="0">
                <a:latin typeface="+mn-lt"/>
                <a:cs typeface="+mn-cs"/>
              </a:rPr>
              <a:t>Abr</a:t>
            </a:r>
            <a:r>
              <a:rPr lang="en-US" sz="2800" u="sng" dirty="0" err="1" smtClean="0">
                <a:latin typeface="+mn-lt"/>
                <a:cs typeface="+mn-cs"/>
              </a:rPr>
              <a:t>ir</a:t>
            </a:r>
            <a:endParaRPr lang="en-US" sz="2800" u="sng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Compart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err="1" smtClean="0">
                <a:latin typeface="+mn-lt"/>
                <a:cs typeface="+mn-cs"/>
              </a:rPr>
              <a:t>Viv</a:t>
            </a:r>
            <a:r>
              <a:rPr lang="en-US" sz="2800" u="sng" dirty="0" err="1" smtClean="0">
                <a:latin typeface="+mn-lt"/>
                <a:cs typeface="+mn-cs"/>
              </a:rPr>
              <a:t>ir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la </a:t>
            </a:r>
            <a:r>
              <a:rPr lang="en-US" b="1" dirty="0" err="1" smtClean="0"/>
              <a:t>raíz</a:t>
            </a:r>
            <a:r>
              <a:rPr lang="en-US" b="1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infinitivo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raíz</a:t>
            </a:r>
            <a:r>
              <a:rPr lang="en-US" dirty="0" smtClean="0"/>
              <a:t>= </a:t>
            </a:r>
            <a:r>
              <a:rPr lang="en-US" b="1" u="sng" dirty="0" smtClean="0"/>
              <a:t>the root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 la </a:t>
            </a:r>
            <a:r>
              <a:rPr lang="en-US" dirty="0" err="1" smtClean="0"/>
              <a:t>primera</a:t>
            </a:r>
            <a:r>
              <a:rPr lang="en-US" dirty="0" smtClean="0"/>
              <a:t> parte del </a:t>
            </a:r>
            <a:r>
              <a:rPr lang="en-US" dirty="0" err="1" smtClean="0"/>
              <a:t>infinitivo</a:t>
            </a:r>
            <a:r>
              <a:rPr lang="en-US" dirty="0" smtClean="0"/>
              <a:t> (la parte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incluye</a:t>
            </a:r>
            <a:r>
              <a:rPr lang="en-US" dirty="0" smtClean="0"/>
              <a:t> la </a:t>
            </a:r>
            <a:r>
              <a:rPr lang="en-US" dirty="0" err="1" smtClean="0"/>
              <a:t>terminación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Preparar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prepar</a:t>
            </a:r>
            <a:r>
              <a:rPr lang="en-US" dirty="0" smtClean="0"/>
              <a:t>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Comprender</a:t>
            </a:r>
            <a:r>
              <a:rPr lang="en-US" dirty="0" smtClean="0">
                <a:sym typeface="Wingdings" pitchFamily="2" charset="2"/>
              </a:rPr>
              <a:t> 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Leer 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b="1" dirty="0" smtClean="0"/>
              <a:t>la </a:t>
            </a:r>
            <a:r>
              <a:rPr lang="en-US" b="1" dirty="0" err="1" smtClean="0"/>
              <a:t>raíz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infinitivos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-AR</a:t>
            </a:r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Contestar</a:t>
            </a:r>
            <a:endParaRPr lang="en-US" dirty="0" smtClean="0"/>
          </a:p>
          <a:p>
            <a:r>
              <a:rPr lang="en-US" dirty="0" err="1" smtClean="0"/>
              <a:t>Completar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2667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-ER</a:t>
            </a:r>
          </a:p>
          <a:p>
            <a:r>
              <a:rPr lang="en-US" dirty="0" smtClean="0"/>
              <a:t>Comer</a:t>
            </a:r>
          </a:p>
          <a:p>
            <a:r>
              <a:rPr lang="en-US" dirty="0" err="1" smtClean="0"/>
              <a:t>Beber</a:t>
            </a:r>
            <a:endParaRPr lang="en-US" dirty="0" smtClean="0"/>
          </a:p>
          <a:p>
            <a:r>
              <a:rPr lang="en-US" dirty="0" smtClean="0"/>
              <a:t>Leer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172200" y="1676400"/>
            <a:ext cx="266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 smtClean="0">
                <a:latin typeface="+mn-lt"/>
                <a:cs typeface="+mn-cs"/>
              </a:rPr>
              <a:t>-IR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err="1" smtClean="0">
                <a:latin typeface="+mn-lt"/>
                <a:cs typeface="+mn-cs"/>
              </a:rPr>
              <a:t>Abrir</a:t>
            </a:r>
            <a:endParaRPr lang="en-US" sz="28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Compart</a:t>
            </a:r>
            <a:r>
              <a:rPr kumimoji="0" lang="en-US" sz="28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</a:t>
            </a: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err="1" smtClean="0">
                <a:latin typeface="+mn-lt"/>
                <a:cs typeface="+mn-cs"/>
              </a:rPr>
              <a:t>Vivir</a:t>
            </a: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502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Verbos: (-AR)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1026" name="Picture 2" descr="http://t2.gstatic.com/images?q=tbn:ANd9GcQKK9LJ5tZ2MCKgT7EauAQ-SUyZwHL7bS7uOY7PK_JJGWz93r9Z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0960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C:\Documents and Settings\aschleicher\Local Settings\Temporary Internet Files\Content.IE5\FNKBEP9A\MC900048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7831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hablar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#3</a:t>
            </a:r>
          </a:p>
        </p:txBody>
      </p:sp>
      <p:pic>
        <p:nvPicPr>
          <p:cNvPr id="44035" name="Picture 2" descr="http://www.afb.org/images/Classroom_bl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417638"/>
            <a:ext cx="7339012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152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escuchar</a:t>
            </a:r>
          </a:p>
        </p:txBody>
      </p:sp>
      <p:pic>
        <p:nvPicPr>
          <p:cNvPr id="111619" name="Picture 4" descr="http://3.bp.blogspot.com/_sbY68ZcpVP4/Rm3cVTWefxI/AAAAAAAAAJM/Hf3Zx4g3slw/s320/musi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052513"/>
            <a:ext cx="473233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es.dreamstime.com/el-colegial-est-aacute-listo-para-contestar-thumb1659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4" descr="http://2.bp.blogspot.com/_qgZA1ny_dAs/S0TpPsyNOKI/AAAAAAAADi0/oF7TsfQz0ZA/s400/llamada+telef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275" y="2620963"/>
            <a:ext cx="4948238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18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contestar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Documents and Settings\aschleicher\Local Settings\Temporary Internet Files\Content.IE5\MUN28YN8\MC900446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3197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enseñar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Documents and Settings\aschleicher\Local Settings\Temporary Internet Files\Content.IE5\OQ34VQ3X\MC900153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43926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entrar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Documents and Settings\aschleicher\Local Settings\Temporary Internet Files\Content.IE5\Q5F6HRIG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estudiar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4.bp.blogspot.com/_kTkCMQqfwJk/SOuBZ7KLa1I/AAAAAAAAAmQ/SpMjkMsZV-U/s320/29_couch_potato_watching_tv_and_eating_don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206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mirar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necesitar</a:t>
            </a:r>
          </a:p>
        </p:txBody>
      </p:sp>
      <p:pic>
        <p:nvPicPr>
          <p:cNvPr id="115715" name="Picture 2" descr="http://t3.gstatic.com/images?q=tbn:ANd9GcQ5vIiUbVbrDNTeMMyb-ufFT4N2sF01X8s9vMkOJdnGnb_xIRMZ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5486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Documents and Settings\aschleicher\Local Settings\Temporary Internet Files\Content.IE5\OQ34VQ3X\MC9002889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62743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533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pasar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aschleicher\Local Settings\Temporary Internet Files\Content.IE5\Q5F6HRIG\MC900434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5814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4" descr="C:\Documents and Settings\aschleicher\Local Settings\Temporary Internet Files\Content.IE5\OQ34VQ3X\MC900446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743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preparar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farm4.static.flickr.com/3313/3663004805_7e4b42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096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sacar una buena nota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hacen los estudiantes?</a:t>
            </a:r>
          </a:p>
        </p:txBody>
      </p:sp>
      <p:pic>
        <p:nvPicPr>
          <p:cNvPr id="122882" name="Picture 2" descr="http://us.123rf.com/400wm/400/400/rudall30/rudall301101/rudall30110100043/8537829-stock-of-a-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4295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trabajar</a:t>
            </a:r>
          </a:p>
        </p:txBody>
      </p:sp>
      <p:sp>
        <p:nvSpPr>
          <p:cNvPr id="119811" name="AutoShape 2" descr="data:image/jpeg;base64,/9j/4AAQSkZJRgABAQAAAQABAAD/2wCEAAkGBhQQDxUUEhQUFRQVFhUVFRQUFBQYFBUXFBQWFRUUFRQXHCYeFxkkGhQVHy8gJCcpLCwsFR4xNTAqNSYrLCkBCQoKDgwOGg8PGiwkHyQsLSwsLCwsLCosKSwpLCwsKS0sKSwsKSwvLCwsLCwsLCwsLCwsLCwsLCwsLCwsLCwsLP/AABEIANIA8AMBIgACEQEDEQH/xAAcAAAABwEBAAAAAAAAAAAAAAABAgMEBQYHAAj/xABGEAABAwIDBAcFBQYEBAcAAAABAAIDBBEFEiEGMUFRBxMiYXGBkTJCobHBFCNSctEkYoKS4fAWM6KyFXPS4iU0Q1Rjg8L/xAAaAQACAwEBAAAAAAAAAAAAAAAAAQIDBAUG/8QALxEAAgIBAgQDBwUBAQAAAAAAAAECAxEEIRIxQVEFEyIyYXGRobHRFCOBwfDhJP/aAAwDAQACEQMRAD8Av6BcF1lcyACEFdZGAURghHCBrUsY2gXLhpwH6rFqfEdNptrZb9ub+RONcpckJhCntNBG9gdcC/DNqk5IG8HfL5rLHxrTPDlmKfJtfhsflSEEKBzSN6BdZNSWUQDLkC4oA4oCVyKgZxQWRl1kgCrroSilAAFFJQlFQB10BK4opTA66KSuKKUxAFFKGyBMQUpNyUISbkxCTki8JZyRcojJsLlwQ2UmIBI1tYIWF7tw+aXsqxt1UERsaOOZx8gAPmVk1NjrqlJcycVliEu1BJvfyTebac2tdVZt+9SMGFWGaU5Rwb7x8uC8VPT1p8U92/qbVJ9CapMaOUXPxUhT40eaqodbcnETyFRPTxZNSZdqTaAaNfqD6jwUu3UXG4rPmtc9vZ9odoDnberfsxWGSnF97SW/IrteB2ShN052547P/pTfFNcRJ2Q5Ue65eqMgTIgLUouSASsilKPKKCClklgIgslLIC1ACdkBCexYc52p7I5n9EtLhIA9vfu0/qouaQiKIRSE5mpy08xzG5IkKSafIBEhFslSEBCkITsilKEIpCYhNyTclSEm4JiEHpJwS7gkiEhk3ZDZDZDZSYgtlV9samOJofUtHV3yh3b47h2Rv3+itVlmnTXV/d08XAufI7+EBo/3OWHV0K+HA218Cyt7j3Bsaw0ns9WT3yEH0fYq0QfYnb4r9+rh6grC8PwoSR3cN+4cgi1EDaewzua47stwfE2XnbfBVKXoseffv/ZuT2PQ0dFQO9yLzzArpMBo3bgwflf/AFWIUc9T1YLKmXUXBzuI9Cj1O0dXFlBqTmP4msN+/wBncs0/DLpelTWf5/DJcPU2hmzNM0gteWkcQ8FOBBFAHOa4EE5nAW32sSAFiGIbW1sAaXSghxt/lx8tfdVxwfFjJA0vfdzm3voN/cE9No9RpLI2uax/LLIaeV+YxWcFxw/aaCd2Vru1rodNylGPB3G6ybDqf7PPne9uXW+vNX3Y6ubMJchzNzAg8NRqvS6bUyseGS8Q0MdO8wzjHUnbpjjGKNp4i93gBzKk8qz/AKVKyONkZlkyNBNmtsXuJ0uG8gtN8pRg3Hmc7TwjOxKb26jWbap0hOZxAsdAhptr33DhYbgWj2dABfxKolPtDRg9uSe3HLGL/EoXbRUd+zJNbhmj1+BXnfIvzxerPwZ6jzNL7OY4+KNxwnEm1EQe3wI5FdWYkIj32uqt0Zzh8T3RvzxuPcHNI0s5u8XUlj1RTNl/aJXRF2jbtFiG7y0k6713a5ylWnLn1PNaiuMLWoPK6Dp20bnGwJJOiRfizhvO5L0DKJzbR1Fr73ZRmP8AFrZOnbOUxFxUjzLEbYM+5Evx1zdeHFB/i6AOawk5nW0toLp+/ZyDhVN8DlIPdvVD2n2f6qtidBI2VhIvlOrSN9+7VVuxxXpeDbpKoWzcZ9nj4lyr9pYYmF2YuAtezSN/ihwzaKGoHYdre1jobqkY5RyugcA062tqOajtlRJBJ2wR2mEetrKXn+tLi2NK0SemlNxfEn9NuhrJCKQlSEQhbzjCRCTcly1JuamA3cEkQnDgk3BICbsuAS3VI3UpsQhZZr0tbK1NS+KWBhkaGdVkYCXhxc517W9k3AvwstR6lD1dt6raySi8GLvwF9IWxygBwa29jcXLRex463TfENm46gguuCOLSN3Iq2dJWP07mtjjPWTg+00jI0X1DjxPhuVIpceymzwQfgfNc6yXDP0m+uSksMkYmwxfd52tyAAgm1hbv3pCs2fjqXNkDjaw3DRwvceCPKIpSHuYCRxP15panxdhmZGTbM5rSeDQSBc8gFVlJ5XMt6b8iE2xozlhPBz3NaPxFrdbeoHmomLCJXvLc0jOyCNSAO6y9C4hsdS1McTXMBbCQYy08v3hvvvPNZ7trhkdPNkvo7tNsbEa7tFrlHyoLBRXZxyZnI2fe972lz9LWJuQVqnQhVHqKiA74pAR4OH9Ex2OpGVNQI7gBovqdSBwC0nBtloKSSV8LcpmILvLknp7JTy3yFqUk0upI5VhXSe/7XjJh92KNrdOZGY/FwW9Fqqe0uz9A2Y1VQWxyuaWB5dbzy8StEnszNBbowv/AAqBIG9qwFy87jyHcm9Rs7lkDRm1uSdNO7uVmxOWKWV0ZcHtYSGljrNde1njmgwKjgNU0OeIwbmR73aEDXXv5LD58+WdzoKhdth90MzmDEpqcnR8Vx4sIPyJTjpqrv2yGM7mxg/zvNz6ALStnNnaSO8sGWRznOd1tw53aABaHDcLDck9rthocQYS8WlDC2OTXs63FxxH6rbzW5gylJmJ1lCyOHrWAu3ey4gWPvEhDBXRiIO694IGo611729neoTFaeakkkppCRkcQ5oOhty7lG9b+6PiqlTlczQ7fcWKoxGX7N1nWygl1gDI7XXhryS0e2tTGPYa4ACzjfXTTxKa7H4G/EKyKC5yDtO45GN1cfkPNWnbTZcUz+ra1pB1judPO3JVXQjFLiWd/kX6e6cW/LeHj5kVNtvVlv8AlRgWvf6eKj/8U1TZYpX9lgex9mjfYg2Pkl3RyFuV5jyjfp7Wvw0WkbPdH8M0DX1DMwIOVl9AHNsCe+x0SphW5JqK+5O/U38DUpPH8L7F0YcwBG4gEeYuhLUeCmDGNY3c0BovqbAWGvgEYsXQRyBuWojmpwWojmpiGrmpJzE6cxJuYkMng1Gyo4YjBibEN55mxtLnuDWjUucbAeaxzbDa41NU5jZD1V8sYa7s2GmZwG8u368wpXbzaH7QXMaewxxaORINi7zIWd9RlN+RB+KhfpvMr3YlZh7Dkw2KO+lD22PkeRUpLTtvckBJhjeBXl1c+aNZDNlLRlJcLabykqEff+IO866J/ilNZwcNzhr4j+nySGHQ/e/wn6LszlGzTeYl0K1JqWMloodpJGHJmdldYHK4g68RbiozFsHljfmkzuY89iV1yHjudz5hd1YDtTryV0wXatsbBBOwOheNcwuN9jcHeNy5VGbLFBvmvqaVb5e+Cs7MRtZNmc0OsOJI87haDh21OUAG5sdbm+iYVuyDQ3raM5mHUx3u4cewfeHcdfFV2nlOdw71j1Vd9FuctdscmdCp13xzzNRxLGGQsad5cLtHdzWNdI2LuqagXPZaLNFrW5q341X9YIrH2ImtPiSb/RZzir88rj329Fs/VWW3vf0pLYs0GnSlnG+5CtaWlBK66cyRpLItqlnc6T064uIu3RjtG6lMrTrGQHW5OHI8NF21/SRNUjJEDC1pIJY83fccSOX1VfonlkWnEkps1mZlzxJPxt9FBWyWd9jgZ87XSiltH6tbFfxaV2cEkm7QSTqb3OtymXXE7gN/JTGJBoOv4PqUwpw0+oXUql+3nBh1MmrpRXcmMIxKakeTC90eYZXZbdob7FKiolmBkLnOsdSSSRfx4Ij4tUpQTZQQONwe9c+U+KJu1VktLjh5PmNaqYu0uprYzFahlVG2OUtDnC4c49Xa+txutZQOVPcLlyTMP7wHqbJyk4wfDzOo6VwM9DUta2TQHUcP05pcsVF2fqj9qh13ktPm0rQS1W+H6id9XFPmng89qK1XLCGpaiOanRYiOauiZhm5qTLU7cxJuYmMmw1BK7K0nkCfQXSgTPHJclJO7lFIf9BSYjBXvu2546+qjK85W95IA8SQFJ27Kj6qLNNAzm/MfBgv87LTqZ8Fbb6FEFmQ6xuqEOUlpIc7LccEvR5XtDmm4Kc4nggqAwOJAa4OsANbcDfgmE+GPp3Z4tW+8zu/vjvHeF4uEq5wUU/V9DoYY7r4bx35EfommFRXkce4D5/onwqWywOI4bwd4NxoUngrO0/xC0xm46OcX0l+CLXrQeeMA5jpbW6atxj7RlIFgxz4weYsx17cN6GSN1ZKY2XETT23fiI90f338lJOweOAXAIDnE6HcQwN0HgAqKZ11Tj5ntfYscXPaI/2Z2ofTPte7OLTuVyrsHirW9fTkNk3uG4O/N3/AL3qs9kotLt17x9eSk8CxuSmeCCf15hemlCvU18Mt0zNGU6Z5WzDYgDEHB4LS29wd4sqQ3UX56+q0zE6h+JxlwjZG03ayQm27Q6XLi3fw37lVcW2QfT2yuEjSL5mg8NCC08vqF516ZaaUknlf7mer8OujJPj2bKy9iRyKVdh7uIPoiOw4jvHMKStj3Os+Fc2NqqTLH4D+qWjjtGxvHKPimmKG4DfxED1I+ifRxXOpPkrowUks8jxeitlmdqW8n/3kQWMsbnN94YPqmNHC24194ce8KSxyku9xvawaP79UyoKDVpv7w+YXQrmlRzMuoedS89yXcdfMptT6OcOTj+qdVMOp8T800g/zHj8p+CzKKUcrsbvEZOcGmuTCPb2ihDspB5EH0KUkZqiSMuo5yd6n11RfdL7Gm4LLaaE/wDyM+Jt9VqhasewiazYncjGfRwWyKHhO0Zx9557WrEkJFqTLUuQiOC7RgEHNSTmpyQk3BAEmFC7ay5cOqDzjy/zODfqppVrpGlthzx+J8bf9Wb/APKcd2hPkZCRom0P/mgT7jP9x/7U8LUxhJ66Ujm1voB+qj4nmVXAub2K6eeSw/8AEGjgUQ12b3VGStdz+ASkDDxd8gvOPwmyPPHzNatTHJpWtjkLQBm1NuJ0SeCt1d4/QJSxyv1uLfUImGtPb8foEWVShppxk8+pb/wh5zJD6LsaNs0XJ0A3nUlS+E0n2iRsTtQ8jW2rbcQoHs236qf6O4//ABFmtxkk3n92408lGvQx8xNzT/ssVnDuhHaPBPsVTkaSWkAtJ4jkU5o8BE0LXgi7n9XltvJFwb8FO9J1LrDJ+Zp+Y+qcbDUYlpiD7srXg94Wmhyp1bri9uxfZiylTlzKTJU9S4wjfG5zN/EEg/FLC8skYufu7vJ7zZtvgr7tBsNHOXSQ5Y5iSSS0Frid5I4HvHoqWyhfRlzJgBLfMXEggj3SDxFlfdHgLKZxl1GWO0DA5pZpmvmZwBFtRyBvu7lDTwEAjuWj7DYayoMs0jQ6xDGAi7RpdxAKhdor0lTL1QDdRl03B2ui5k6GsWL2X/v6LPNUm6zPv+F5nteT92wlziO4EgeKb4ptAI+xFaO4vmyZnepOhWrbMwyVsVSSxhc+FzMxaAHSG4YTpvAvr3rI9tNnZKSRjJm5Xlm64Ol7X04afBdTTaWN0oyluui/PcxSulp15VW3d9fmQs2R4N5SXHUktdcnmUSNrWjSQX52d+iGkonyvDImOke7c1gJcfIIayhfE8slY6N43teCHC+7Qrs+SscOft+DnOOepL0OKNkIbKWlx95gIv3uaRb0XS0BbOC3Vrm6EbjZR+B0ZfKbC+VpKumzuB/aJIo3XALrEA214XI1tv3Lj6mtU2qMOvQ6cbZX1uFj6cyGjogR2glYKBuaxHAH4q47ZYDHSOaxjWtsL9nNYg88xJum2yGFsqalsb75bEm2/TvXOmp+ZwdTfVe66UlLZIUp8PjaWudIWxty3YB2nG+oB4DdqtTw7EGTxtew3afXTgqjXbCFkU2Uh2dzBHfe0Zrkny+SCgx6GnqGUbNzW5c998m+x8fnoupRDyOaxn7mKcXqFmGW1v8AwXcohC6GXM26EroI5wmQiOCVKTcmBIgKndKMlqSMc5h8GO/VXIBVjpFp4/sTpZDbqjmYL2DnOs0N+PDkUKSTTYYzsjKQ3VMsOivnP4nuPxT2jxKOUkAWNjbX6WTnDqKwtZc3xXVRXC0spP8AyLK6nHKY2kpB/ZSkNG3lf1T+rligbmme1g5E9o+DRqVV8R293tpo/wD7JRc+IjGg8yfBZKdRZqX+1Ssd3y+f4JOKjzZY46MlrrAgf1CUpMMdZ2m/+/os9mxqpkN3zy+AeWt8mtsAmskjne05zvzOcfmV0v0Ep1OM2k287LZckQ4sPKNR+wuA3ac+HqpfYmkLcQjcf3x6scsu2ZL2ueWOc2wHskgbzwWt4HI7rA9rTdouHgaEkWIt5rNbDV1zi+JOOVnbD/v7k48MtizdINNmo834HtPqbfVN+jo/dSD94fJExPE3SwvifpmFhffv3pvsvVfZX5HG7ZDqbezYb1isvrWvis74NcYSdDLysv2/fetd3Nb8rrTIalr/AGSD4LLdtHZq+Qd7Wj0H6rR4m/2kveivSr1l32HpOroY+b7vP8R0+CqvSVFlnB4PYL+LSf1Wh0NP1cTGj3WtHoAqb0nwdiJ3e5vqL/RPV1403CumAplm7PcedG7f2EHm99/JZZ04TZsUA/DDGPUuP1WrdHI/YR+d/wBFinSfV9fis72hxbdrAcp9xoafiCt+hklCOX0Kb03N/EuPQDhAtU1JGuZsLDyAGZ9vElvog6fcOH7NMBqesiceJGj23+Kt/RDhvU4PBprJnldpxe8/QBR3TlS5sLDuMczCP4gWn5rSp/uZKcbGLbLn9od/y3fMLVOjShz1RedzG389w+ZWUbMvAqD+Qj5LdOiyktTySfifYeDf6lc3Ux4tYvhn7myEsad/EHpJwgGAz65gWNtwAudVW+jlv7aPyu+Sv+2cGegm7m5v5SCqJsNTmMvnccrA0tBPHi4+AHxVF8P/AExaJVyzS0WnbXaQU0Jse2btYO/i7wCojNkZHURqCXddfrA3jk33/N7ycUjHYpXGRw+4i4E2BA1azuLt5PJJbDbVy1uIPEz7NbG8RRts1u9hcXNGjxYjK7kCtsa/PblLl0/Jtlc/Doxrh7b3l/UfyXDYvaP7TCC49tvZkHfwd4H9VaisqxOI4ZXCVgPUS+0BuAJ7TfEbwtJw2sEjAQbggEHmDqCrKpP2Zc0Y9bRGLVtfsS3Xu7r+ByUQpQhEKvOeSQWf7Q4u6evMDQCWuEbGndmNruPnx5BaAqRWYYY8XZJbR8jHj+IBrvjdU27pIvpeG37iB2w2e6qRvWPbnLbsc1tmnLoW2331396rtc0Usb3vcACwka2JJboAOJ1Wp7Y7OOrHQllvuy4EE20dl18sqoXTvC1n2NrQAA2fd3CMBFEOGTXQds1OMe5j7W3JPM3S8cd92/u39wCI0bvBXXow2UbX1TxJm6uKPOcpsS5zg1gv/MfJdFYXMzPPQruJbNTxRdY4sta+VrszgO82sfJRdPJcLaekrZiOCjiMTbBriw6k3Dm3F/5T6rE6bS45H6qMZcQGhdGBiMsjJIjKXhoa0eDs1wttwinayMNbGYwOB1Pmb6lZf0EsBfUkgXDYrHldzr2WvrLdjOCcRrW4THMQXtuRuKTDIaZu5rfS6f3TSpwqKU3e257yVkdUOLixv3LeN4xkiK7bBkbSYxc+FhfgqJVQVM1UJnNFi9rjbha36LUW4PCGloY2x331US7ZBlzaSQDlcLn66m+fD5WNu5oonCOeIZt2olG8j0UHtbjMlVG2IAXvmHiNFdItm4QAMt+8nUolRs9TW7TQO+9iPNaLYWTqa64IRlGMskPsTVyUtP1czQe1mGXfr3Kh4vNmlfbe55sO9zrD5q6Y6+npYXvje50gacgzXAPNZVRYwW1MbnXIbIxxHOzgVzPLucYwuxt27GtcOXOB6Hw+JlPBHHcAMY1voNVAbc1sctDKwHMQA4crtIP6ppLtfBJ7UJN+9NMZ2rgFHM1kZBdG4DTiQuzNpwa9xhjF5yZy6IaloANjbQcVddhNrTDTdUWg5Cdb2vfUrPcOxAGVjX+ySA7wJsVp0WxgteFzbcLFc/SVzjLJqvaxhk2/HRVMfFkID2kEg7gRvVJ21xdsUbaSGwDQM9uAG5n1Kc0+Mvp6sUzGdc55ynKbZcu835forKMHMhJfDHc8SGknzsulODkuzf2K9JdCm1TkspdPeU+h2go46I04dKwvaQ97WDNd3tEa8rjwQSYtRfeGKV8L3GLq3tgBMIijEbWx8LWB3/iO9TeOwwUkRlnpQGAgFzY2HebDgibP0VJiERlggYWBxaczGtNxa+nmpR82KwsY+BfZbo7JOU4zy/evwV+KtgNPJDNWy1AeczHSwnPG/XUOG9vd6J70ebRZT1DjuuYzzHvM+o81Y3bEw/8AtmeQH/UkXbJQxfedRkydrMAezbW+jknGxzUnj6k/1OkVEqUpYe6zh4f0Lg11wCNxQEKJ2exuKcvZHI15ZYnKRcXNtymVqRxh6gLQSDYXG421HgjLrJAFKx/p99ql/JN8TH+i2KyxHp1xdhq4oCHNdHHmzH2XdYb6HuyqcPaQzMDvW2dBWH5aSeXjJKGDwiYD/ukPosOdO3mPVejeh7IcGgLDe5lL9CO31jrjXkMqusexFDzpDpOsw2b9zK/+Vwv8CV5okblmeO8r1ftBQdfSTRgkF8bwCDYg2uNfEBeTsWa6Ocgm55kfO3FVVSxsSwa90Du+8qv+XGf9ZWwALzx0L4hM3FY2NfZkgeJGgaODWOcL+BAK9FWULd5ZGgi4o+VBZVDC3QFGsgslgAtlEYhszHM67nP8nED0UwUBRgeSl4rsIMv3Lu1yeSQVS8S2Gqr6RM3+011/otlIRTGs8tLCcuJ8y2N8orCMhbhU7RZzTp4pniNFMWENaSf7utodA07wEkaNv4R6K11JrBFWtMxHDtnXlw+4ffmQLfNWPEi6iib988SOF8oO4cStLFK0bgFW9oNg2Vk/WullYQGjK3Jl7O7eLhQp00a5N5ZKy5zWBDYnZ/qGfaZiGvkboHaFrDqNTuJ3lT1TtLTR+1Kwnk03PwUVLsFE8duWdx5ukvfytZNX9G0XCWQeTT9Fpe+5SsBMd21ppInRljntcLEWAHxVV2TxoUUrsoPVuOrfr4qyydGg4TnzYPoUgejV43TMPi1w+qEPKLRh+1UE25+U8nafNS1wRwII8iCs/OwM43PiPm4fROaXBK+D/LePDrLj0cFLBEr1dSOwjFOsZfq39oDg5hNnN8Ru8QCtTpqlsrGvYbtcA5p5gqjbV09TUUtpqe74zmY+IgkHiC0XJBHLiAlei7EZHRyxSNc0RlrmZmOaRnvdoDgNLtv5lSfciaQhsgCMFEALLE+nimBnYSBfq2/7nBbcsC6aMfjlrHxtIPVBkR/MLucPIut5IGjLcoBOgXqboww7qMHpG2sXRCV3jKTJ8nD0Xld/HXgV63ocXghgiZ1jQGxxtGo3NYAPkpy5ATK8p9JlGIcQkaNwe8ejzZelHbWUw/8AVavMW2GIipkfNe5dK92nJziVGPMZP9DkobjEF+JkA8TE63zXpYBeNMKxWSCeOWI2fG9r225tN9eYXrLZHaiLEaVk8Wl9JGX1jePaYfpzBCc11AmbIMqMhVQCeVFLUogKAE8qAtR11kAJZUBalSEFkwErLrI9kBCYhPKuyo6CyACWQFqVshyoAblqCycFiKWIAQLUBaly1EypiETGuDUqQiFAEgZLJpV4q2MXcbJhiGKBg3qlY3jIfxQMm8T6QQ24jbe3NeeNp6nrpDKDfO5znX3hztdVfa6ouDYqgYpRFhdxad/cpJbjIYC5WmYLiDpIG59HtAY4X1u0WB896zMhS2EYm8Ts7W8hrhzHepSTYF7q6nsm3IrPa2iMZ11bwKuzml+5KwbKPm0OgKgtgM7pZskgcNbcDuIV86O9rpKfE4up0bM9kczPdc1xAuB+IXuCpePoTz6iUt7g0EfFOMM6Jn0kzZbmQsIc3hYjcbBNyiBuzZAUdZ/RbRSxaPBPj+qsVDtMx+82PeqgJ5AkI6trtxSocEwBXFAgQB1kCFAgACEVGRUxAIEKBAHIQUVddACgXFJ5kOZAAkIrghuiEpiCOSZR3JMpAQ+N4I6X2XW8VWJthpPxArRbopbdA8mUVWx8g4EqErNkXm/ZPotwMQ5IhpW8kZY8nniTo8JPsn4p3QdHjmm+U+i3r7E3kjNpW8kZYGYYbse9vA+atOHbOlu9WoRDkjhqWWA1paXKE8EQ4oQjAoEN6jC43jVoPkomq2SaTdhy+CnwUN0sDyVyDZl7T7Z8ipWkoHs3vJ8U/uhumADdEa6BcgAboLoF1kAcgK5AgAFy4hdZMQFkBRiEWyAAXXXWQEIA66KShRSgQVFKMUVyAFEK5chgCUUoVyQwqMuXJACjLlyQAhCuXJoYKFcuQAIXLlyABC5cuQBxXLlyAAQIVyYHIpXLkhALly5MAq5cuQAVAVy5MQUpN6Bc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9812" name="Picture 4" descr="http://www.laaventurademalta.com/wp-content/uploads/2012/10/traba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953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t0.gstatic.com/images?q=tbn:ANd9GcTxaNxu7FIFDqWSrASemtQXrR29AYO3Ic_bI1_oVnVQP2P-jp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895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AutoShape 4" descr="data:image/jpg;base64,/9j/4AAQSkZJRgABAQAAAQABAAD/2wCEAAkGBhQSERUUExQVFBUUGBUUFxUWFBQXGBYXFRQVFxcVFxUYHCYeFxojGRUWHy8gIycpLCwsFR4xNTAqNSYrLCkBCQoKDgwOGg8PGiwkHyQsLCksLCwpLCksLSwsLCkpLCksKSosLCksKSksLCwpKikpLCksKSwsLCwsLC8sLCwpKf/AABEIAMIBAwMBIgACEQEDEQH/xAAcAAAABwEBAAAAAAAAAAAAAAAAAQIDBAUGBwj/xABBEAABAwIEBAMECAUCBQUAAAABAAIRAwQFEiExBkFRYSJxgQcTkaEUMkJSscHR8BUjYnLhF4IWU5Li8TNDoqPC/8QAGgEAAQUBAAAAAAAAAAAAAAAAAwABAgQFBv/EADERAAICAQQAAwcDAwUAAAAAAAECAAMRBBIhMQUTQSIyUWGBkfBxodEUI1IGM7HB8f/aAAwDAQACEQMRAD8A50Z180oDzSiNfVHlWLmddiE0fuSjCUGo4Ucx4QJ7pU+aNGGqOYsQh5/NAE/spcIwE2Y+IQ/eqXqjDEoNUCY+IUIx5owEoNUcx8ROv7lDXr8yl5EYamzHxEg9yhr1SiEeVLMWIiD+yjM9fmlwhlTZixESgJ6pYaiISzHxEme6RPdOkIsifMbEbAREHqnQxDJ2SzFiNCf3KEfuU4WooT5ixEfvdJ1TkIsuqfMbEbJPUov3zS4RZU+Y2I2Z6pJJTpakEKQMbEXTmN/mUEdPZBPI4kWNT6owEot19SjAT5jwsiMNSmhKyqJMfEQAlNalhqWGqJMfEQ1qWGpRalNYokyWInKlZUoMSw1RjxvIlZU5kR5Uo8QGoZU5lRBqWIogNQITmVCEsRRuEcJcIoSxFEoilwgmijeVABLhCEooiNUZalwihPFG0mE7CKE0UaARQnciTlTxo2QiITsJJCfMUZISCE8QkEKQMjDpt0QTlMaIJ8yMjFupSgxOFmvqjFP9UiZLEbDUoNTiOFHMfERlSwEoNSgFGPEhqU1qXCMBKPCASgEcLUcB8LuurhryCKNJwc5xmHFpkMB5mYnoERELkKJCyxa1LN6SVwz7N6tyM9UmhTI8Onjd3DTsO535DmtXS9k9sKrXZ6rmDem4t8R7uABjt81tgEa2U0tajrM5qzX3Ocg4+Qmdv+ALOqwN9yKcTDqfgOvUj63rK53xR7O6trDqWavTO5azxMP9TWzIPUf+ezIQns06OOsRqdbbUe8j4Gecato9v1mOby8TSPxHcfFNQvSRCqMZ4TtrkRUpNn77RleD/cN/IyqjaE+hmgnioz7S/vOCQihXvFfDLrKtkJLmOEseRGYaSD3B0PoeapIVBlKnBmujh1DL0YmEISoQhRkomEISoRQmihEIoSiERCUUTlQhKhBLEURCItSyEUJoo2WoiE4QiLUoozCQWp8tSS1KNDptEfH8UEqkNEE8jiej7fC6VMQymxgHJrGj8Aq7FuDrW4k1KTS7IWBw3aDJlo2DgTMwrgVZTd3eMpML6jg1rd3EwAuiIUjkcTkVdwcgnM4TxRwnUsqpaQ51PTJUjRwOwPIO7KjIW29o/ENK6qsFKoXsYNAGkNzHcydXGI5LGQsK5VDkL1Oq05dqwX7icqMBKhXHD/C1a8LhSy+ASS50DXYDTshqpY4EKzKg3McCUwCUAug2HsneW/zKha4A+EARPIZk7gPs3qMvGmq0GjTOfUg5yB4Wx5mdfuqwNNZxxKzaykA+11M7wZwkb2qZJbSZBe4bmZhrO5IOvJdhwjDW21IU2xlaXkQI0c9zgO8TE9lNYwAQAAOyJ1OQtSmgVDjuYOp1TXnngfCGx0hKSGMhLViVDAiJRoJRoEEEEopn+LeE23zGAvLHMLi0gA/WEQR0kD4Lj2I4HWoAGrSewOmCWmDHQ/rqvQKyftINU2mSnTzio5rXkAuLdQWw0cy4ATy9VT1NCsC/rNPQ6p0YV+hP2nHMqGVX7eCbwszig7LE6lodG/1Cc3yVIWQdZHnusooV7E6BXVvdIMahFCcyoQo4ko3CEJcIZUsRREIoSiEITRREIkshFCUURCLKlwihNFEQiLUtFCaKKpjRBKps0QTyM9C0qbgY5dVT+0K1FSwqz9jK8axq0j46Tors0iRPNYT2le9LGNDiKZBc4ROZwcMg6zPLsty07UPE5vTrvuU56M5iihPNtnTEGem0ea0OA8ImqC5/1QWkaxnAPiA9FjqhY4E6RnCjJieDeFPplQS5uRpGduYhxEHUQP3K6zWu6FnTa2A0CGta1up6DTcqLY2VvaiaFNrJEuPPlootxZVKtU1AGg5YZmkxPONgtSpPKXjuYVz/ANQ+W4UTS29YPAI5pxYjB7+vmpDK453akNcGlrSQXf069ei04vfEQPJWFsyJTs05VsCWKCbpPkJxFlYjECj2l8ypORwdlJa4c2kHUEHUHzSrouDSWAF0aAmAT0nl5rmN9jL2VveMc5tQGCSAHwP/AG6zdnkfe5jvtb02mN+QDM7W60aXaSOD+cfxNxjXE7LV4bWa9tN0AVgMzA4/ZfGrTzGhlWNnfNe0Oa4PadQ5pBB8iN1xziXiOpVc57mgEjLnZpLf+XVYZFRvQ7juqLCuJK1q/NScWg7t3a7zadPzVpvDzt7w37SuniiluOVP3E9FB0pFxcNY0ucQ1o1JJgD1WD4e9pdN7He9Y5j2iYbLmu7A/ZPY/EqixviGpdOl5ho+qwHQd+57lCo8PtsbDjA/OpLWeLU0LlDuJ6H8/CdFt+LLV7srarZ21Dmg+RcAFbhcaw3DH16gp0xJOuugAG5J6Lb8OX9W3q/RLjciaTpkRr4Z5jQx5Qi6rQrX/ttkjnB7x8ZX0Pij3H+6uATgMOs/Ca4hYLCuG6VbE7tz2+8ZTc0gOmPeP8RET4gIO+mo0W9TVratpiGiASXHWSS4ySSdSZKxnQMRn0nSVWmsNj1GJU/8EWUz9Hp6ydjGvaYWS4s9m5B95aNAblJdTLjIIE+Cd56TuukF0JLHgqL0owwRCVaq2s7gSf1nnchFC6jj3syY8VKlBxa9xzNpnKGa7tBiW84M6LAV8HqUyRVpvZlJBJY6AQJidvWeayrKGQ8zoqdVXcPZP0lakwnCEmECWYgtRZVrMA4CqXNP3hqMptIlsy4u33j6o/cIuFcFq08SpMfT1Yc7gYIDYID5HKSCO8IopbjI7gG1CDdg8iV+F8FXdwRlpOaPv1AWNHfXU+gKsqvsuuw8NHu3AiS/PDQemozfJdiRrQGirxzmYreJ2k8ATif+m99ny+6H93vG5fjM+kKmxjBK1q/JWZkcRI1BBHUEbr0Ks1xvwoL2j4YFWnJYes7s3+0QNeUIdmiULlO4WnxNi4FmMTitMaIJbWEaHQgkEdCDqEFnbZs5nomFGu7Cm9zHPAJZJbOwPXz0T7HKJRuDVqOEANpmJnUuHbot84nIqDnI9JW43hrCCXNzEwB4AT3O3qn7S2b4WtgFoE6K6IWKxziF7Kpp0mtDmgkjn5+v5ITgJyZbpL2jYPSW+KAU3B+Un7IA2MnT5rNY3xHUqP8AcUalNrnfbc4RPTSQ2NR1S24q59NzKjj/ADABJiWuO4cOQWLrVW0bk5TmAMHo7qPiq1lnwmjRR/lyR1On8O3dUWbW18uYEsBBHiaDAnTQ8vRKo1NVkMFwSuHsrVHkCXnK4yPEIa4AGJ1M+SvqOIS4tOjxqW9vvDq3v6FEUkj9JXdFRjg9/mJp7UF3kpyqsMvtIKnvrACZVlCMTNtU7sR6FmeLeFhcNNSnAqtHkHgcj36FaChcBwVfi+N0qTJe8NHUnfsBzR6rWrYMncqX6dLkKW9evy+c4w9rg8teCIkEHSD3lV95bAuEaDn/AIWl4x4poXDwKVKIEGoZDn+Y6ecn8Fnql0HCIAXRpYWT2uDOKsr8q0is5HoZNtKwDYAhSwVTUXqcyueqs12ccyjbVzkTVcH40y2rONScr25cwEwZB26aJPE2PCvcCpTlopgBhIgyDmzRy1/BUFOpK0PBmEe+uAXCWUvG7oT9kfHX0KHYlSMdQe8fn8SxTbdaq6Neifz6Dua/hrH7iuB7ygQ3/mjwtP8AtdqfSVoi5AJm4fouXtdWbKjHynd6epkUKzFj8TGbq400Qw86GSoc6lTbE6earA5M0HXamJMUHGrQVbeqwzDmOGgkjwnUDqpyrscxqnbUi+oewbzcfuhEbGDmV6wxYbe5wujTzOaDpJH7hdFwj2cUn5KtQvaPCfd5Q2YicwMnUg+YUf2f4W2rXqXJptDZJpjNOR0yYb2B3K6OFR09AI3NNjXaxlbYnHxkSlhjGta0CGtmGjQa9huiGGUmPdUawB5EEjc+ampFTYq9tEx97fGM0qhPonW1gqt9xB0T9C+B3HOFAP6QzVHuTw+UpEEaLK0oTwLZEkmgCSSSS55JJMk/W6lBXyCH5Sf4j7Q3n2/5H7mY7ibiltBmUGHO08u6k8MtdSaXOOc1IcDM6QuUX+IOqvzPJJAA8o5LdcIX/wDLaC4HKNe3QdtFRS3c82rdKEqwPrOgPrgD8lzLjAl1zJZlaQJdr3JPwW7tnh86jLHUzIWd4gtnCk4U2mo5wPPbv2R7iWWVNIBW/wA5XYLgFK4o+8a9wIJ1drqInQenkq/HeCHUqfvRUlwJzCDrrIIPJVuF4saH8t4eAXNLgHloI55h8dt11UYjSNuHAB7TAjTUnlHJARUsXB7lu6y2hwRyCZjOGsWfWoAPkmn4Q47kefyT99hwrNgktcNWvbo5h6g/lzUvEarG3Yo02Fpe3NAAgabgDbYylNbBRFJU8HqBsC2DkcHnEzR4jurQ5azW1Puu1bmHUEaH1Ep//U4x/wCj/wDZ/wBqur+1ZWZ7uoMzeXUHqDyKweNcNVKEuHjp/eG4/uHLz2Wxp2013DqA32BnLa6vXaXLVOWT9ASP1yM4+cs7r2gV3ghuSn5CT8Xfos1e3jqjsz3Oc483Ek/NJt4kzqotepJlay1V1D2QBOas1N17f3GJ/wCPtCcg1qVToOIkAx1VjhmBVazg1o+t16DclPg4zIZ5CjvqJw3Dn1XQ0eZOw81scO4dosHiHvHf1bejR+cpNnbCk3IBEbzuTzJ7qfQqLLs1bOcLwJ0un8NrqGXGW/b6RVzglJ7CAxrXR4S0QQY02316q54bw021ENP13eJ5/qI+r5AafFLwq3+07fkPzKsmPkqpbqGZfLzxNGjRVo/nbecYj9K5iJSa9WSjLD9kSmX1sphzYVfJxLoUE5EN7VKtdgmHOkJdvW1SHcZgSsnFcx9qF0816dMwGtbmETJzGCXf9P4rpoWP4j9n9Or7yqx9QVMrnBpdmaXQSB4tQDtAKbUKzJhZLRWJXbuec8wTGn2tUVGQSNCDsQdwux4HjtO6pCpTPZzTu08wVx2nw/cOpmqKNQsGpdl5dQNzHYaLVezXFqVPPTe4h7yCBygDr1/RU9O7I209GamvpS1C68sPh/3OlJLxIKgUsXp1HFrHBxbExt8VMpvkLRDAzBKFe5TfRSXGBzUes/KY5rRspATA3VPj1npnA80FkwMy3XdubBh2mImAFYi7nZZm2qqZTuoOiirkST0gmXIuUFDbWEIKe6B8oThRKscIxA03Eg5ZEdpVa4IwFjg4M6ojIxNlYcVOp0HZpzyQI0EHmCoNhxTUaKoc4uLxAzHbQjb4KgFQ9T8VbYNwrXuRmYBlmC4nbUSY3/8ACKHZiAIBq60BLStYwnvC6lgFs1tpSluZ0NOgjcg7dp+S52+g+0rwW5spIktIDhpmInzXQ8KcGik7NoWmAQdc2voi0DBOZX1Z3KMTQWlmxpNUtGcty5ueUEmJ89VWX9EEyB6KXUxCRAMdAmXsyjMf3KuMQRgTKQEHLSncISW1kVVyjVKsIPUuYzKnF+FKVUl1P+W49BLT/t5eiz//AAhcN192XAfaaMzY6mNR6hbWi+Stdg9MU6ep7rQ02tsQ4PI+cwvEPCaLAWUbW+X8f+TkbaYbpEdloeDXtFV8xmy6fHxR8ltLurTcZe1j/wC5rT+KRbm3a7N7uk0jYhjQfSAtSzxZHQptx9ZhU/6esqtFm/IHymRxGg4VJGYlxJMjbXTVTsNtNidT0/e6l4hX95WmNNNPyV9g1szLnygGVhbi7YE67YtSAtyZCzOYBIInaVIw6XP8tSrO7tW1GweUx2MKNhVjl8U7j80+whhI+cChPrLENhQcSty6CBMKekuZO6KwyMSojbWzKdhOylW1sSpBsxMp5rYUFT4wz3ZHEMBGggiytChQ6uC0HCDSZEzo0DWZmR3/ABU1BNjMcMR1IF1hwFMik1rHQYygAExsYWbwji4AkVDEEjaCI3kdlsZULErSi9hbVygHXWAdOcobqe1Ms1WjBVxnP3gGLNIBGoOsqvxjFA6kQDGo9VDq4hbZ/dUnhxA2bqB2lVmIVTyQmsPUsJQoIOD9Y7aVJlWtphsw7fqNlnbS4ynzOy01helQXB7hLMjqFUs9Tr8ygpwpAolPbBeZOEkaoJTkQCyZ0kn4I0Gs0ZM5JAa2SNSRqY6Ls1nZsa1oIALdGxpp00XH+HsPq1KzDTH1XCTyHX5fiuzU7XwxzA+cK/pRwZj+ItggZmTxWwqXFxlAaadMkkiJOYjwa9Imeata9jkgtHQd/RT7aybSBDRE6nv3UymwTPQT6mR+R+KsLXkylZqMAAdCZ6ph1b62R3xbPwmUdJj6ggAmBr+itG3rpmfTl5KeGlrjDZB10jfnufL5oz6fbKlWv8wHiY+6tHN3BCr6jSRpJ9PzW9uKTXiHsMddD+BlMe4psYWjLB+coDUmXF1YxyOZhqLiDI1jdWH8bMQdFEvLcNJDSf8AH5pL6LjTmJ6GOSCMiXDtPcnfSC5vLXkoVWpB8kwKpY2TIU3h2l7y5ZnaY8TtQYJaNPnr6JD2jiM2EBMeoYLXIzCmYPUtaY8iQVa4N7ySCyoAN5Ea+boHwVlWu3Bx1iCnLm6IDeUiSr402CJiN4luDZHUj3V+aQgzrMSPzGhPql2WIiGj9+aKsPe0agdyEg8wQJB+SgYOwe8A5QT8P8kIbgo+Iep0tqLYl/77oCR10/AmfklsfKrq146TrEE/JShU+q77w189P8o7KVGTKVdosJAklBRxdhF9LHMhD3CH2GSUE025aeY+KdUpGBN1KsJbnRuoFzW13+aixxJIMmNYz7x1F5pGHaEddCJA7rmXF9e4FY0q1QuDPq7bOAPJdXsXyCsjinAz7m9q1HuyUjEERmccoGg6TzKrXIzKNs0tHclTEPjA5+fpMNg+Iii/MQT01jkd1sra5bWYHN579vPopN37LqRZ/Lqva/q6HA+gAj0V/wAM4ALSgKchzpLnOiJJ5eQ2Q66XBweofUaull3L3M2zD3HUA6c4VpaU8og7rRVqE7bwq65AGpGqKa9sqLdvimVdEFA+kIJt0fZOOBupUi1ti54aBMnbaVZYTZU8jqr3wQSAw6ep6hX3C1219QBzKYA0B0PLQN7yqCJk8zdst2g4HU0/CuAChTggAk5jBn5rSUyAIVb9OAaolfFwOa0lIQYE56xXtYky1r1JcOgTg3d/aPxcs4/HWjmrHBsQ96akGYa35l6kjgtB21FUzIbH7KV9Nd1PxKq21NlqBY0/ut+C1bSq4yJzWlRrM7TiVlO/dI1J1Gm8qTWxKHEAaAx59VMZZsBkNAPWFnb2pFR/9x/FDQLY3UsWmzTpy3Zlo/BadR4qFoggEjrp02jr5d0P4nrEDLtHZTrQ/wAtv9rfwCzIra+v5qFNSktxC6vUuoTn84l6/D2glxa0tb4gI2I/Tl59kmhiRc4Aga6KVdHwO/td+BWfsKs1GeYTVVgqTJaq9lsQZ7ltXvWB2rZI56fJMYrUktjmJVdc1vG7+534lSb8xTon+mPkEcVhSspPebFcH0/mO2d0GBwcJzfvmn7WrRDxlYGk6TA5xpp5Kvs6JqzlgRG5PP0U6hhLg4FxEDXSdY9FCxUyc9wunsu2gIOJDqmXO8z+Knsv25WgiYAG46eaq7x+Wo8f1H5mfzUmhhz3tDgWwddz+iI6qVG6Bqd1dgncltosqzlLmkb+Xrp6o/pLW6MaP7jz9dym/ohpU3uJ1MDTkCf8qCLgA9eyClKkkiWrdVYqhW4MsziPYFPUKoI8Gkbt5f4VVVvw4RlaO4S7Cv4xHefKE7U8ZxiQr1R3gZyJOuLsMMHxO+Q/RM/xU9vgf1VaKhce7j83H/Ktf4fTGnjJG8Tz8kiiVj2o62XXElOBF291nBMAObrI5jX9FOaVFo2wAhoIB3J3PbqpartjPEv1hgoDdwIIIKMJEv2UapSD2kFSyEj3YUSMySnEgNsWxsgrD3Y6IlDZCeaZ59KueFnj6QwEHU6b8tdQOSpyNVNwe/NGs2oBMHUdQRBWSvBnWWDKECdTrW5dtoOUJhvDLqgJzx0kFPWVeQDyOuvdXdnVkLSUBu5ztrsg4mEvuFK4JgExsRsVH4Sv3ULrxzkcCxxg+HUEE9gRB7GV0whQq+D0nOzFgkzJjeRGql5WDlYP+p3KVcSixSyNNxP2DqD0nkUwzEajRAe4DpKv6Fk+k0tBFSmIAY7do6B3Mdj8VAvbyhTBL7d3+1rT/wDoLRXVqFxYJgP4a5cmlpGtsXqh7fEXagQdZkqTjtkWuNQCWnfsf0VRc8bUKQzUbSq5/IFrWj1dmMegWOs/ale0az312CrTeZ91GXINopugxp1mUJ9bWrgqJZr8JueplsPzH4ZuG4g8Nyhxy9E3rGaDG0xpPSVTf6uYflzOtqwf93JTP/yzQqv/AF1/mx9DHuIjLn/mee2WP6Y9UQ6+odCAHguob3j11+GbF+IPLcpcS3orDArIlwqEeEbdz2WOPthw/LmbbVi/7uSmB/1Z4WU4g9rd5XqsNGLdlNwc2m05s8bCo7TM3+mAPPRQt11e3CjuG0/g928NYep0y+dFR8/ed+JV5Xsy+2YAPE1rSBtsNR8Fz639tVo5mava1BWaBo0Mc1x7OJBA8x8Vk8R9rF3Uu216Z901ktZRnMwtJk+8GgeTprpECI3ULNauFx6QlHhFgZw/RnTWV3MOhLSNOhU2xxWp7xoLi4EgQe6zFh7W7eqB9JtXNfGrmZXie0kOHlqpVb2n2bBNCg9z+WZrWAeZzE/AIx1tTLyJWXwnU1uNp4z+fKaXH7Qh3vAJBgO7Ec/gq2jfvaIa4gdAdFlMM9pNwyo51SKzHmSw+HL2pnXKI5Gdusk3TPaRYO+vQqNPQMYR8Q4KFWtTbteE1HhF3mb6z3NPhNy6s17HkkQIJ3BP7lQKmak+DoR8D+oWUx32pN92adlTdSneo4NBH9rQTr3O3zQwj2sywMu6PvY+2zKCe5YdJ7gjyURrKw5wODJt4Tc1Skn2hNkcZdEQwdw1TsKqOdmO7YPLc9lmWe0CyOrKFQnoWMHzLipg4orOc0ta1jPubyI2LoEegHqk+pqxhRHp8P1AbdYYu1f42f3N/ELUUz43f7fwVXa3rHHM2lD+Z8OneRr8lbURp33Ke24WEYjafSvpwQ3rHEEFBvbst2QCcS2qljgScizBU1XFXQo38V7qBtEMKGmilE+oAFUUMUBG6YvsVGwKbzOIhQc4lqcRagsqb7ugoeYYXyFnMStHgvA1e5pGqC1g1yh0y49ug7roFlwfaUSSKYcSPtnN05O0GyW/FHAOgdQ3sf0VddOF9+aNmvLjFQ+plBgVY0aIp1IzNkbzz2laHC74O0ndYa9rPDnF25J6IWWPOpka81JWxBWJvyfjOphCVk6HGLcu+o5IP4rBVnzRM7+naaevXyrNY/XLtQduSg3XFQiJVU/E853Qns3SzVTs5j9HXkjusJpvb4mA91GbcgHyUj6TmEAocPzMriXCFMnwkBVj+D28itqcGqPHhPp1UHEMHrUYzDdRKwgf0zM1Q4RCUOFHHaIHZaSzJ5hXlnagpBREbCJxzFMHyOLRrB6dEeG4G5xmPVbvGsIIqODRm10KVgPD73Ek7N1IUdvMnv4zMl/DCOSNluRuFt7+yy7CE/hfDOeHFS2yG8YmSp4a8jbl0U624ddkLiN/NdFtuFyR0/e6l3OENpt5FT8uBN4zgTkNTAHTsm3YNlOy6JUpAzA2UOjhXvHGdFHbCiyZGzoQ4dNFs6FIuaAJEQmamDtpP8Tcxn02VjSuYGyQ4iY55EsMMeWiHK3pXndZr6ZJUmjcSiBsQDpnuXr8UhV1ziwlBzG5Try36LPXtyATqnZjIoi+knXWLdVXV8Rnmqq6vt1X/wAQQyYcLLz+MxzUWvi/dUVa8HVRa12o5kts0bcT7oLNMqGN+vXqgmzGxO419Wmeiqr46HyP5III7StXMPfH8/xVTUQQQJb9I83cKaT4fVEgnkTIrlMpD9/BBBOIxjrwpVkNUEE8YzYYINQrLGqYNEyAdtwggjr1KL++JjW0xOw+CsbVv5oIIIlsyurtEHz/AFVrw20Bj9Pu/mggnXuM/uyLftHTmFZYY0ZRoggpCQPU0lL6oVPiZ3QQRn6lWr3jM9Gp81NotjbTT80EFXl6LxJoOWRy/JQKTBldoNh+KCCY9ya9SJU3Uux2CCCiIR/dkqvy/fNUt8wZjoPh2RIKRgRKq7YOg+CpLgIIKBhBIbwmw1EgmjxbBp8fxQQQTR5//9k="/>
          <p:cNvSpPr>
            <a:spLocks noChangeAspect="1" noChangeArrowheads="1"/>
          </p:cNvSpPr>
          <p:nvPr/>
        </p:nvSpPr>
        <p:spPr bwMode="auto">
          <a:xfrm>
            <a:off x="65088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0836" name="Picture 6" descr="http://scienceofblogging.com/wp-content/uploads/2010/12/twitter-logo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1981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927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0" descr="http://www.proprofs.com/quiz-school/upload/yuiupload/585952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5781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12" descr="http://t3.gstatic.com/images?q=tbn:ANd9GcTr97p4Qgm-4fY4-QOqcWj4rXfVp4GrOkZUxHPmwqLhDmzzCjoY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352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14" descr="http://www.pink-ipods.com/pics/ipod-pinknan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233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486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usar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KK9LJ5tZ2MCKgT7EauAQ-SUyZwHL7bS7uOY7PK_JJGWz93r9Z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096000" cy="40005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C:\Documents and Settings\aschleicher\Local Settings\Temporary Internet Files\Content.IE5\FNKBEP9A\MC900048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7831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4" descr="http://3.bp.blogspot.com/_sbY68ZcpVP4/Rm3cVTWefxI/AAAAAAAAAJM/Hf3Zx4g3slw/s320/musi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052513"/>
            <a:ext cx="473233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es.dreamstime.com/el-colegial-est-aacute-listo-para-contestar-thumb1659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4" descr="http://2.bp.blogspot.com/_qgZA1ny_dAs/S0TpPsyNOKI/AAAAAAAADi0/oF7TsfQz0ZA/s400/llamada+telef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275" y="2620963"/>
            <a:ext cx="4948238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Documents and Settings\aschleicher\Local Settings\Temporary Internet Files\Content.IE5\MUN28YN8\MC900446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3197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Documents and Settings\aschleicher\Local Settings\Temporary Internet Files\Content.IE5\OQ34VQ3X\MC900153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43926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Documents and Settings\aschleicher\Local Settings\Temporary Internet Files\Content.IE5\Q5F6HRIG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2" descr="http://t3.gstatic.com/images?q=tbn:ANd9GcQ5vIiUbVbrDNTeMMyb-ufFT4N2sF01X8s9vMkOJdnGnb_xIRMZ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5486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www.kean.edu/%7Etpc/Classroom%20Management/MPj04225910000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86700" cy="5257801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hace el maestro?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Documents and Settings\aschleicher\Local Settings\Temporary Internet Files\Content.IE5\OQ34VQ3X\MC9002889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62743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aschleicher\Local Settings\Temporary Internet Files\Content.IE5\Q5F6HRIG\MC900434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5814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4" descr="C:\Documents and Settings\aschleicher\Local Settings\Temporary Internet Files\Content.IE5\OQ34VQ3X\MC900446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743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farm4.static.flickr.com/3313/3663004805_7e4b42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096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trabajar</a:t>
            </a:r>
          </a:p>
        </p:txBody>
      </p:sp>
      <p:sp>
        <p:nvSpPr>
          <p:cNvPr id="119811" name="AutoShape 2" descr="data:image/jpeg;base64,/9j/4AAQSkZJRgABAQAAAQABAAD/2wCEAAkGBhQQDxUUEhQUFRQVFhUVFRQUFBQYFBUXFBQWFRUUFRQXHCYeFxkkGhQVHy8gJCcpLCwsFR4xNTAqNSYrLCkBCQoKDgwOGg8PGiwkHyQsLSwsLCwsLCosKSwpLCwsKS0sKSwsKSwvLCwsLCwsLCwsLCwsLCwsLCwsLCwsLCwsLP/AABEIANIA8AMBIgACEQEDEQH/xAAcAAAABwEBAAAAAAAAAAAAAAABAgMEBQYHAAj/xABGEAABAwIDBAcFBQYEBAcAAAABAAIDBBEFEiEGMUFRBxMiYXGBkTJCobHBFCNSctEkYoKS4fAWM6KyFXPS4iU0Q1Rjg8L/xAAaAQACAwEBAAAAAAAAAAAAAAAAAQIDBAUG/8QALxEAAgIBAgQDBwUBAQAAAAAAAAECAxEEIRIxQVEFEyIyYXGRobHRFCOBwfDhJP/aAAwDAQACEQMRAD8Av6BcF1lcyACEFdZGAURghHCBrUsY2gXLhpwH6rFqfEdNptrZb9ub+RONcpckJhCntNBG9gdcC/DNqk5IG8HfL5rLHxrTPDlmKfJtfhsflSEEKBzSN6BdZNSWUQDLkC4oA4oCVyKgZxQWRl1kgCrroSilAAFFJQlFQB10BK4opTA66KSuKKUxAFFKGyBMQUpNyUISbkxCTki8JZyRcojJsLlwQ2UmIBI1tYIWF7tw+aXsqxt1UERsaOOZx8gAPmVk1NjrqlJcycVliEu1BJvfyTebac2tdVZt+9SMGFWGaU5Rwb7x8uC8VPT1p8U92/qbVJ9CapMaOUXPxUhT40eaqodbcnETyFRPTxZNSZdqTaAaNfqD6jwUu3UXG4rPmtc9vZ9odoDnberfsxWGSnF97SW/IrteB2ShN052547P/pTfFNcRJ2Q5Ue65eqMgTIgLUouSASsilKPKKCClklgIgslLIC1ACdkBCexYc52p7I5n9EtLhIA9vfu0/qouaQiKIRSE5mpy08xzG5IkKSafIBEhFslSEBCkITsilKEIpCYhNyTclSEm4JiEHpJwS7gkiEhk3ZDZDZDZSYgtlV9samOJofUtHV3yh3b47h2Rv3+itVlmnTXV/d08XAufI7+EBo/3OWHV0K+HA218Cyt7j3Bsaw0ns9WT3yEH0fYq0QfYnb4r9+rh6grC8PwoSR3cN+4cgi1EDaewzua47stwfE2XnbfBVKXoseffv/ZuT2PQ0dFQO9yLzzArpMBo3bgwflf/AFWIUc9T1YLKmXUXBzuI9Cj1O0dXFlBqTmP4msN+/wBncs0/DLpelTWf5/DJcPU2hmzNM0gteWkcQ8FOBBFAHOa4EE5nAW32sSAFiGIbW1sAaXSghxt/lx8tfdVxwfFjJA0vfdzm3voN/cE9No9RpLI2uax/LLIaeV+YxWcFxw/aaCd2Vru1rodNylGPB3G6ybDqf7PPne9uXW+vNX3Y6ubMJchzNzAg8NRqvS6bUyseGS8Q0MdO8wzjHUnbpjjGKNp4i93gBzKk8qz/AKVKyONkZlkyNBNmtsXuJ0uG8gtN8pRg3Hmc7TwjOxKb26jWbap0hOZxAsdAhptr33DhYbgWj2dABfxKolPtDRg9uSe3HLGL/EoXbRUd+zJNbhmj1+BXnfIvzxerPwZ6jzNL7OY4+KNxwnEm1EQe3wI5FdWYkIj32uqt0Zzh8T3RvzxuPcHNI0s5u8XUlj1RTNl/aJXRF2jbtFiG7y0k6713a5ylWnLn1PNaiuMLWoPK6Dp20bnGwJJOiRfizhvO5L0DKJzbR1Fr73ZRmP8AFrZOnbOUxFxUjzLEbYM+5Evx1zdeHFB/i6AOawk5nW0toLp+/ZyDhVN8DlIPdvVD2n2f6qtidBI2VhIvlOrSN9+7VVuxxXpeDbpKoWzcZ9nj4lyr9pYYmF2YuAtezSN/ihwzaKGoHYdre1jobqkY5RyugcA062tqOajtlRJBJ2wR2mEetrKXn+tLi2NK0SemlNxfEn9NuhrJCKQlSEQhbzjCRCTcly1JuamA3cEkQnDgk3BICbsuAS3VI3UpsQhZZr0tbK1NS+KWBhkaGdVkYCXhxc517W9k3AvwstR6lD1dt6raySi8GLvwF9IWxygBwa29jcXLRex463TfENm46gguuCOLSN3Iq2dJWP07mtjjPWTg+00jI0X1DjxPhuVIpceymzwQfgfNc6yXDP0m+uSksMkYmwxfd52tyAAgm1hbv3pCs2fjqXNkDjaw3DRwvceCPKIpSHuYCRxP15panxdhmZGTbM5rSeDQSBc8gFVlJ5XMt6b8iE2xozlhPBz3NaPxFrdbeoHmomLCJXvLc0jOyCNSAO6y9C4hsdS1McTXMBbCQYy08v3hvvvPNZ7trhkdPNkvo7tNsbEa7tFrlHyoLBRXZxyZnI2fe972lz9LWJuQVqnQhVHqKiA74pAR4OH9Ex2OpGVNQI7gBovqdSBwC0nBtloKSSV8LcpmILvLknp7JTy3yFqUk0upI5VhXSe/7XjJh92KNrdOZGY/FwW9Fqqe0uz9A2Y1VQWxyuaWB5dbzy8StEnszNBbowv/AAqBIG9qwFy87jyHcm9Rs7lkDRm1uSdNO7uVmxOWKWV0ZcHtYSGljrNde1njmgwKjgNU0OeIwbmR73aEDXXv5LD58+WdzoKhdth90MzmDEpqcnR8Vx4sIPyJTjpqrv2yGM7mxg/zvNz6ALStnNnaSO8sGWRznOd1tw53aABaHDcLDck9rthocQYS8WlDC2OTXs63FxxH6rbzW5gylJmJ1lCyOHrWAu3ey4gWPvEhDBXRiIO694IGo611729neoTFaeakkkppCRkcQ5oOhty7lG9b+6PiqlTlczQ7fcWKoxGX7N1nWygl1gDI7XXhryS0e2tTGPYa4ACzjfXTTxKa7H4G/EKyKC5yDtO45GN1cfkPNWnbTZcUz+ra1pB1judPO3JVXQjFLiWd/kX6e6cW/LeHj5kVNtvVlv8AlRgWvf6eKj/8U1TZYpX9lgex9mjfYg2Pkl3RyFuV5jyjfp7Wvw0WkbPdH8M0DX1DMwIOVl9AHNsCe+x0SphW5JqK+5O/U38DUpPH8L7F0YcwBG4gEeYuhLUeCmDGNY3c0BovqbAWGvgEYsXQRyBuWojmpwWojmpiGrmpJzE6cxJuYkMng1Gyo4YjBibEN55mxtLnuDWjUucbAeaxzbDa41NU5jZD1V8sYa7s2GmZwG8u368wpXbzaH7QXMaewxxaORINi7zIWd9RlN+RB+KhfpvMr3YlZh7Dkw2KO+lD22PkeRUpLTtvckBJhjeBXl1c+aNZDNlLRlJcLabykqEff+IO866J/ilNZwcNzhr4j+nySGHQ/e/wn6LszlGzTeYl0K1JqWMloodpJGHJmdldYHK4g68RbiozFsHljfmkzuY89iV1yHjudz5hd1YDtTryV0wXatsbBBOwOheNcwuN9jcHeNy5VGbLFBvmvqaVb5e+Cs7MRtZNmc0OsOJI87haDh21OUAG5sdbm+iYVuyDQ3raM5mHUx3u4cewfeHcdfFV2nlOdw71j1Vd9FuctdscmdCp13xzzNRxLGGQsad5cLtHdzWNdI2LuqagXPZaLNFrW5q341X9YIrH2ImtPiSb/RZzir88rj329Fs/VWW3vf0pLYs0GnSlnG+5CtaWlBK66cyRpLItqlnc6T064uIu3RjtG6lMrTrGQHW5OHI8NF21/SRNUjJEDC1pIJY83fccSOX1VfonlkWnEkps1mZlzxJPxt9FBWyWd9jgZ87XSiltH6tbFfxaV2cEkm7QSTqb3OtymXXE7gN/JTGJBoOv4PqUwpw0+oXUql+3nBh1MmrpRXcmMIxKakeTC90eYZXZbdob7FKiolmBkLnOsdSSSRfx4Ij4tUpQTZQQONwe9c+U+KJu1VktLjh5PmNaqYu0uprYzFahlVG2OUtDnC4c49Xa+txutZQOVPcLlyTMP7wHqbJyk4wfDzOo6VwM9DUta2TQHUcP05pcsVF2fqj9qh13ktPm0rQS1W+H6id9XFPmng89qK1XLCGpaiOanRYiOauiZhm5qTLU7cxJuYmMmw1BK7K0nkCfQXSgTPHJclJO7lFIf9BSYjBXvu2546+qjK85W95IA8SQFJ27Kj6qLNNAzm/MfBgv87LTqZ8Fbb6FEFmQ6xuqEOUlpIc7LccEvR5XtDmm4Kc4nggqAwOJAa4OsANbcDfgmE+GPp3Z4tW+8zu/vjvHeF4uEq5wUU/V9DoYY7r4bx35EfommFRXkce4D5/onwqWywOI4bwd4NxoUngrO0/xC0xm46OcX0l+CLXrQeeMA5jpbW6atxj7RlIFgxz4weYsx17cN6GSN1ZKY2XETT23fiI90f338lJOweOAXAIDnE6HcQwN0HgAqKZ11Tj5ntfYscXPaI/2Z2ofTPte7OLTuVyrsHirW9fTkNk3uG4O/N3/AL3qs9kotLt17x9eSk8CxuSmeCCf15hemlCvU18Mt0zNGU6Z5WzDYgDEHB4LS29wd4sqQ3UX56+q0zE6h+JxlwjZG03ayQm27Q6XLi3fw37lVcW2QfT2yuEjSL5mg8NCC08vqF516ZaaUknlf7mer8OujJPj2bKy9iRyKVdh7uIPoiOw4jvHMKStj3Os+Fc2NqqTLH4D+qWjjtGxvHKPimmKG4DfxED1I+ifRxXOpPkrowUks8jxeitlmdqW8n/3kQWMsbnN94YPqmNHC24194ce8KSxyku9xvawaP79UyoKDVpv7w+YXQrmlRzMuoedS89yXcdfMptT6OcOTj+qdVMOp8T800g/zHj8p+CzKKUcrsbvEZOcGmuTCPb2ihDspB5EH0KUkZqiSMuo5yd6n11RfdL7Gm4LLaaE/wDyM+Jt9VqhasewiazYncjGfRwWyKHhO0Zx9557WrEkJFqTLUuQiOC7RgEHNSTmpyQk3BAEmFC7ay5cOqDzjy/zODfqppVrpGlthzx+J8bf9Wb/APKcd2hPkZCRom0P/mgT7jP9x/7U8LUxhJ66Ujm1voB+qj4nmVXAub2K6eeSw/8AEGjgUQ12b3VGStdz+ASkDDxd8gvOPwmyPPHzNatTHJpWtjkLQBm1NuJ0SeCt1d4/QJSxyv1uLfUImGtPb8foEWVShppxk8+pb/wh5zJD6LsaNs0XJ0A3nUlS+E0n2iRsTtQ8jW2rbcQoHs236qf6O4//ABFmtxkk3n92408lGvQx8xNzT/ssVnDuhHaPBPsVTkaSWkAtJ4jkU5o8BE0LXgi7n9XltvJFwb8FO9J1LrDJ+Zp+Y+qcbDUYlpiD7srXg94Wmhyp1bri9uxfZiylTlzKTJU9S4wjfG5zN/EEg/FLC8skYufu7vJ7zZtvgr7tBsNHOXSQ5Y5iSSS0Frid5I4HvHoqWyhfRlzJgBLfMXEggj3SDxFlfdHgLKZxl1GWO0DA5pZpmvmZwBFtRyBvu7lDTwEAjuWj7DYayoMs0jQ6xDGAi7RpdxAKhdor0lTL1QDdRl03B2ui5k6GsWL2X/v6LPNUm6zPv+F5nteT92wlziO4EgeKb4ptAI+xFaO4vmyZnepOhWrbMwyVsVSSxhc+FzMxaAHSG4YTpvAvr3rI9tNnZKSRjJm5Xlm64Ol7X04afBdTTaWN0oyluui/PcxSulp15VW3d9fmQs2R4N5SXHUktdcnmUSNrWjSQX52d+iGkonyvDImOke7c1gJcfIIayhfE8slY6N43teCHC+7Qrs+SscOft+DnOOepL0OKNkIbKWlx95gIv3uaRb0XS0BbOC3Vrm6EbjZR+B0ZfKbC+VpKumzuB/aJIo3XALrEA214XI1tv3Lj6mtU2qMOvQ6cbZX1uFj6cyGjogR2glYKBuaxHAH4q47ZYDHSOaxjWtsL9nNYg88xJum2yGFsqalsb75bEm2/TvXOmp+ZwdTfVe66UlLZIUp8PjaWudIWxty3YB2nG+oB4DdqtTw7EGTxtew3afXTgqjXbCFkU2Uh2dzBHfe0Zrkny+SCgx6GnqGUbNzW5c998m+x8fnoupRDyOaxn7mKcXqFmGW1v8AwXcohC6GXM26EroI5wmQiOCVKTcmBIgKndKMlqSMc5h8GO/VXIBVjpFp4/sTpZDbqjmYL2DnOs0N+PDkUKSTTYYzsjKQ3VMsOivnP4nuPxT2jxKOUkAWNjbX6WTnDqKwtZc3xXVRXC0spP8AyLK6nHKY2kpB/ZSkNG3lf1T+rligbmme1g5E9o+DRqVV8R293tpo/wD7JRc+IjGg8yfBZKdRZqX+1Ssd3y+f4JOKjzZY46MlrrAgf1CUpMMdZ2m/+/os9mxqpkN3zy+AeWt8mtsAmskjne05zvzOcfmV0v0Ep1OM2k287LZckQ4sPKNR+wuA3ac+HqpfYmkLcQjcf3x6scsu2ZL2ueWOc2wHskgbzwWt4HI7rA9rTdouHgaEkWIt5rNbDV1zi+JOOVnbD/v7k48MtizdINNmo834HtPqbfVN+jo/dSD94fJExPE3SwvifpmFhffv3pvsvVfZX5HG7ZDqbezYb1isvrWvis74NcYSdDLysv2/fetd3Nb8rrTIalr/AGSD4LLdtHZq+Qd7Wj0H6rR4m/2kveivSr1l32HpOroY+b7vP8R0+CqvSVFlnB4PYL+LSf1Wh0NP1cTGj3WtHoAqb0nwdiJ3e5vqL/RPV1403CumAplm7PcedG7f2EHm99/JZZ04TZsUA/DDGPUuP1WrdHI/YR+d/wBFinSfV9fis72hxbdrAcp9xoafiCt+hklCOX0Kb03N/EuPQDhAtU1JGuZsLDyAGZ9vElvog6fcOH7NMBqesiceJGj23+Kt/RDhvU4PBprJnldpxe8/QBR3TlS5sLDuMczCP4gWn5rSp/uZKcbGLbLn9od/y3fMLVOjShz1RedzG389w+ZWUbMvAqD+Qj5LdOiyktTySfifYeDf6lc3Ux4tYvhn7myEsad/EHpJwgGAz65gWNtwAudVW+jlv7aPyu+Sv+2cGegm7m5v5SCqJsNTmMvnccrA0tBPHi4+AHxVF8P/AExaJVyzS0WnbXaQU0Jse2btYO/i7wCojNkZHURqCXddfrA3jk33/N7ycUjHYpXGRw+4i4E2BA1azuLt5PJJbDbVy1uIPEz7NbG8RRts1u9hcXNGjxYjK7kCtsa/PblLl0/Jtlc/Doxrh7b3l/UfyXDYvaP7TCC49tvZkHfwd4H9VaisqxOI4ZXCVgPUS+0BuAJ7TfEbwtJw2sEjAQbggEHmDqCrKpP2Zc0Y9bRGLVtfsS3Xu7r+ByUQpQhEKvOeSQWf7Q4u6evMDQCWuEbGndmNruPnx5BaAqRWYYY8XZJbR8jHj+IBrvjdU27pIvpeG37iB2w2e6qRvWPbnLbsc1tmnLoW2331396rtc0Usb3vcACwka2JJboAOJ1Wp7Y7OOrHQllvuy4EE20dl18sqoXTvC1n2NrQAA2fd3CMBFEOGTXQds1OMe5j7W3JPM3S8cd92/u39wCI0bvBXXow2UbX1TxJm6uKPOcpsS5zg1gv/MfJdFYXMzPPQruJbNTxRdY4sta+VrszgO82sfJRdPJcLaekrZiOCjiMTbBriw6k3Dm3F/5T6rE6bS45H6qMZcQGhdGBiMsjJIjKXhoa0eDs1wttwinayMNbGYwOB1Pmb6lZf0EsBfUkgXDYrHldzr2WvrLdjOCcRrW4THMQXtuRuKTDIaZu5rfS6f3TSpwqKU3e257yVkdUOLixv3LeN4xkiK7bBkbSYxc+FhfgqJVQVM1UJnNFi9rjbha36LUW4PCGloY2x331US7ZBlzaSQDlcLn66m+fD5WNu5oonCOeIZt2olG8j0UHtbjMlVG2IAXvmHiNFdItm4QAMt+8nUolRs9TW7TQO+9iPNaLYWTqa64IRlGMskPsTVyUtP1czQe1mGXfr3Kh4vNmlfbe55sO9zrD5q6Y6+npYXvje50gacgzXAPNZVRYwW1MbnXIbIxxHOzgVzPLucYwuxt27GtcOXOB6Hw+JlPBHHcAMY1voNVAbc1sctDKwHMQA4crtIP6ppLtfBJ7UJN+9NMZ2rgFHM1kZBdG4DTiQuzNpwa9xhjF5yZy6IaloANjbQcVddhNrTDTdUWg5Cdb2vfUrPcOxAGVjX+ySA7wJsVp0WxgteFzbcLFc/SVzjLJqvaxhk2/HRVMfFkID2kEg7gRvVJ21xdsUbaSGwDQM9uAG5n1Kc0+Mvp6sUzGdc55ynKbZcu835forKMHMhJfDHc8SGknzsulODkuzf2K9JdCm1TkspdPeU+h2go46I04dKwvaQ97WDNd3tEa8rjwQSYtRfeGKV8L3GLq3tgBMIijEbWx8LWB3/iO9TeOwwUkRlnpQGAgFzY2HebDgibP0VJiERlggYWBxaczGtNxa+nmpR82KwsY+BfZbo7JOU4zy/evwV+KtgNPJDNWy1AeczHSwnPG/XUOG9vd6J70ebRZT1DjuuYzzHvM+o81Y3bEw/8AtmeQH/UkXbJQxfedRkydrMAezbW+jknGxzUnj6k/1OkVEqUpYe6zh4f0Lg11wCNxQEKJ2exuKcvZHI15ZYnKRcXNtymVqRxh6gLQSDYXG421HgjLrJAFKx/p99ql/JN8TH+i2KyxHp1xdhq4oCHNdHHmzH2XdYb6HuyqcPaQzMDvW2dBWH5aSeXjJKGDwiYD/ukPosOdO3mPVejeh7IcGgLDe5lL9CO31jrjXkMqusexFDzpDpOsw2b9zK/+Vwv8CV5okblmeO8r1ftBQdfSTRgkF8bwCDYg2uNfEBeTsWa6Ocgm55kfO3FVVSxsSwa90Du+8qv+XGf9ZWwALzx0L4hM3FY2NfZkgeJGgaODWOcL+BAK9FWULd5ZGgi4o+VBZVDC3QFGsgslgAtlEYhszHM67nP8nED0UwUBRgeSl4rsIMv3Lu1yeSQVS8S2Gqr6RM3+011/otlIRTGs8tLCcuJ8y2N8orCMhbhU7RZzTp4pniNFMWENaSf7utodA07wEkaNv4R6K11JrBFWtMxHDtnXlw+4ffmQLfNWPEi6iib988SOF8oO4cStLFK0bgFW9oNg2Vk/WullYQGjK3Jl7O7eLhQp00a5N5ZKy5zWBDYnZ/qGfaZiGvkboHaFrDqNTuJ3lT1TtLTR+1Kwnk03PwUVLsFE8duWdx5ukvfytZNX9G0XCWQeTT9Fpe+5SsBMd21ppInRljntcLEWAHxVV2TxoUUrsoPVuOrfr4qyydGg4TnzYPoUgejV43TMPi1w+qEPKLRh+1UE25+U8nafNS1wRwII8iCs/OwM43PiPm4fROaXBK+D/LePDrLj0cFLBEr1dSOwjFOsZfq39oDg5hNnN8Ru8QCtTpqlsrGvYbtcA5p5gqjbV09TUUtpqe74zmY+IgkHiC0XJBHLiAlei7EZHRyxSNc0RlrmZmOaRnvdoDgNLtv5lSfciaQhsgCMFEALLE+nimBnYSBfq2/7nBbcsC6aMfjlrHxtIPVBkR/MLucPIut5IGjLcoBOgXqboww7qMHpG2sXRCV3jKTJ8nD0Xld/HXgV63ocXghgiZ1jQGxxtGo3NYAPkpy5ATK8p9JlGIcQkaNwe8ejzZelHbWUw/8AVavMW2GIipkfNe5dK92nJziVGPMZP9DkobjEF+JkA8TE63zXpYBeNMKxWSCeOWI2fG9r225tN9eYXrLZHaiLEaVk8Wl9JGX1jePaYfpzBCc11AmbIMqMhVQCeVFLUogKAE8qAtR11kAJZUBalSEFkwErLrI9kBCYhPKuyo6CyACWQFqVshyoAblqCycFiKWIAQLUBaly1EypiETGuDUqQiFAEgZLJpV4q2MXcbJhiGKBg3qlY3jIfxQMm8T6QQ24jbe3NeeNp6nrpDKDfO5znX3hztdVfa6ouDYqgYpRFhdxad/cpJbjIYC5WmYLiDpIG59HtAY4X1u0WB896zMhS2EYm8Ts7W8hrhzHepSTYF7q6nsm3IrPa2iMZ11bwKuzml+5KwbKPm0OgKgtgM7pZskgcNbcDuIV86O9rpKfE4up0bM9kczPdc1xAuB+IXuCpePoTz6iUt7g0EfFOMM6Jn0kzZbmQsIc3hYjcbBNyiBuzZAUdZ/RbRSxaPBPj+qsVDtMx+82PeqgJ5AkI6trtxSocEwBXFAgQB1kCFAgACEVGRUxAIEKBAHIQUVddACgXFJ5kOZAAkIrghuiEpiCOSZR3JMpAQ+N4I6X2XW8VWJthpPxArRbopbdA8mUVWx8g4EqErNkXm/ZPotwMQ5IhpW8kZY8nniTo8JPsn4p3QdHjmm+U+i3r7E3kjNpW8kZYGYYbse9vA+atOHbOlu9WoRDkjhqWWA1paXKE8EQ4oQjAoEN6jC43jVoPkomq2SaTdhy+CnwUN0sDyVyDZl7T7Z8ipWkoHs3vJ8U/uhumADdEa6BcgAboLoF1kAcgK5AgAFy4hdZMQFkBRiEWyAAXXXWQEIA66KShRSgQVFKMUVyAFEK5chgCUUoVyQwqMuXJACjLlyQAhCuXJoYKFcuQAIXLlyABC5cuQBxXLlyAAQIVyYHIpXLkhALly5MAq5cuQAVAVy5MQUpN6Bc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9812" name="Picture 4" descr="http://www.laaventurademalta.com/wp-content/uploads/2012/10/traba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953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t0.gstatic.com/images?q=tbn:ANd9GcTxaNxu7FIFDqWSrASemtQXrR29AYO3Ic_bI1_oVnVQP2P-jp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895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AutoShape 4" descr="data:image/jpg;base64,/9j/4AAQSkZJRgABAQAAAQABAAD/2wCEAAkGBhQSERUUExQVFBUUGBUUFxUWFBQXGBYXFRQVFxcVFxUYHCYeFxojGRUWHy8gIycpLCwsFR4xNTAqNSYrLCkBCQoKDgwOGg8PGiwkHyQsLCksLCwpLCksLSwsLCkpLCksKSosLCksKSksLCwpKikpLCksKSwsLCwsLC8sLCwpKf/AABEIAMIBAwMBIgACEQEDEQH/xAAcAAAABwEBAAAAAAAAAAAAAAAAAQIDBAUGBwj/xABBEAABAwIEBAMECAUCBQUAAAABAAIRAwQFEiExBkFRYSJxgQcTkaEUMkJSscHR8BUjYnLhF4IWU5Li8TNDoqPC/8QAGgEAAQUBAAAAAAAAAAAAAAAAAwABAgQFBv/EADERAAICAQQAAwcDAwUAAAAAAAECAAMRBBIhMQUTQSIyUWGBkfBxodEUI1IGM7HB8f/aAAwDAQACEQMRAD8A50Z180oDzSiNfVHlWLmddiE0fuSjCUGo4Ucx4QJ7pU+aNGGqOYsQh5/NAE/spcIwE2Y+IQ/eqXqjDEoNUCY+IUIx5owEoNUcx8ROv7lDXr8yl5EYamzHxEg9yhr1SiEeVLMWIiD+yjM9fmlwhlTZixESgJ6pYaiISzHxEme6RPdOkIsifMbEbAREHqnQxDJ2SzFiNCf3KEfuU4WooT5ixEfvdJ1TkIsuqfMbEbJPUov3zS4RZU+Y2I2Z6pJJTpakEKQMbEXTmN/mUEdPZBPI4kWNT6owEot19SjAT5jwsiMNSmhKyqJMfEQAlNalhqWGqJMfEQ1qWGpRalNYokyWInKlZUoMSw1RjxvIlZU5kR5Uo8QGoZU5lRBqWIogNQITmVCEsRRuEcJcIoSxFEoilwgmijeVABLhCEooiNUZalwihPFG0mE7CKE0UaARQnciTlTxo2QiITsJJCfMUZISCE8QkEKQMjDpt0QTlMaIJ8yMjFupSgxOFmvqjFP9UiZLEbDUoNTiOFHMfERlSwEoNSgFGPEhqU1qXCMBKPCASgEcLUcB8LuurhryCKNJwc5xmHFpkMB5mYnoERELkKJCyxa1LN6SVwz7N6tyM9UmhTI8Onjd3DTsO535DmtXS9k9sKrXZ6rmDem4t8R7uABjt81tgEa2U0tajrM5qzX3Ocg4+Qmdv+ALOqwN9yKcTDqfgOvUj63rK53xR7O6trDqWavTO5azxMP9TWzIPUf+ezIQns06OOsRqdbbUe8j4Gecato9v1mOby8TSPxHcfFNQvSRCqMZ4TtrkRUpNn77RleD/cN/IyqjaE+hmgnioz7S/vOCQihXvFfDLrKtkJLmOEseRGYaSD3B0PoeapIVBlKnBmujh1DL0YmEISoQhRkomEISoRQmihEIoSiERCUUTlQhKhBLEURCItSyEUJoo2WoiE4QiLUoozCQWp8tSS1KNDptEfH8UEqkNEE8jiej7fC6VMQymxgHJrGj8Aq7FuDrW4k1KTS7IWBw3aDJlo2DgTMwrgVZTd3eMpML6jg1rd3EwAuiIUjkcTkVdwcgnM4TxRwnUsqpaQ51PTJUjRwOwPIO7KjIW29o/ENK6qsFKoXsYNAGkNzHcydXGI5LGQsK5VDkL1Oq05dqwX7icqMBKhXHD/C1a8LhSy+ASS50DXYDTshqpY4EKzKg3McCUwCUAug2HsneW/zKha4A+EARPIZk7gPs3qMvGmq0GjTOfUg5yB4Wx5mdfuqwNNZxxKzaykA+11M7wZwkb2qZJbSZBe4bmZhrO5IOvJdhwjDW21IU2xlaXkQI0c9zgO8TE9lNYwAQAAOyJ1OQtSmgVDjuYOp1TXnngfCGx0hKSGMhLViVDAiJRoJRoEEEEopn+LeE23zGAvLHMLi0gA/WEQR0kD4Lj2I4HWoAGrSewOmCWmDHQ/rqvQKyftINU2mSnTzio5rXkAuLdQWw0cy4ATy9VT1NCsC/rNPQ6p0YV+hP2nHMqGVX7eCbwszig7LE6lodG/1Cc3yVIWQdZHnusooV7E6BXVvdIMahFCcyoQo4ko3CEJcIZUsRREIoSiEITRREIkshFCUURCLKlwihNFEQiLUtFCaKKpjRBKps0QTyM9C0qbgY5dVT+0K1FSwqz9jK8axq0j46Tors0iRPNYT2le9LGNDiKZBc4ROZwcMg6zPLsty07UPE5vTrvuU56M5iihPNtnTEGem0ea0OA8ImqC5/1QWkaxnAPiA9FjqhY4E6RnCjJieDeFPplQS5uRpGduYhxEHUQP3K6zWu6FnTa2A0CGta1up6DTcqLY2VvaiaFNrJEuPPlootxZVKtU1AGg5YZmkxPONgtSpPKXjuYVz/ANQ+W4UTS29YPAI5pxYjB7+vmpDK453akNcGlrSQXf069ei04vfEQPJWFsyJTs05VsCWKCbpPkJxFlYjECj2l8ypORwdlJa4c2kHUEHUHzSrouDSWAF0aAmAT0nl5rmN9jL2VveMc5tQGCSAHwP/AG6zdnkfe5jvtb02mN+QDM7W60aXaSOD+cfxNxjXE7LV4bWa9tN0AVgMzA4/ZfGrTzGhlWNnfNe0Oa4PadQ5pBB8iN1xziXiOpVc57mgEjLnZpLf+XVYZFRvQ7juqLCuJK1q/NScWg7t3a7zadPzVpvDzt7w37SuniiluOVP3E9FB0pFxcNY0ucQ1o1JJgD1WD4e9pdN7He9Y5j2iYbLmu7A/ZPY/EqixviGpdOl5ho+qwHQd+57lCo8PtsbDjA/OpLWeLU0LlDuJ6H8/CdFt+LLV7srarZ21Dmg+RcAFbhcaw3DH16gp0xJOuugAG5J6Lb8OX9W3q/RLjciaTpkRr4Z5jQx5Qi6rQrX/ttkjnB7x8ZX0Pij3H+6uATgMOs/Ca4hYLCuG6VbE7tz2+8ZTc0gOmPeP8RET4gIO+mo0W9TVratpiGiASXHWSS4ySSdSZKxnQMRn0nSVWmsNj1GJU/8EWUz9Hp6ydjGvaYWS4s9m5B95aNAblJdTLjIIE+Cd56TuukF0JLHgqL0owwRCVaq2s7gSf1nnchFC6jj3syY8VKlBxa9xzNpnKGa7tBiW84M6LAV8HqUyRVpvZlJBJY6AQJidvWeayrKGQ8zoqdVXcPZP0lakwnCEmECWYgtRZVrMA4CqXNP3hqMptIlsy4u33j6o/cIuFcFq08SpMfT1Yc7gYIDYID5HKSCO8IopbjI7gG1CDdg8iV+F8FXdwRlpOaPv1AWNHfXU+gKsqvsuuw8NHu3AiS/PDQemozfJdiRrQGirxzmYreJ2k8ATif+m99ny+6H93vG5fjM+kKmxjBK1q/JWZkcRI1BBHUEbr0Ks1xvwoL2j4YFWnJYes7s3+0QNeUIdmiULlO4WnxNi4FmMTitMaIJbWEaHQgkEdCDqEFnbZs5nomFGu7Cm9zHPAJZJbOwPXz0T7HKJRuDVqOEANpmJnUuHbot84nIqDnI9JW43hrCCXNzEwB4AT3O3qn7S2b4WtgFoE6K6IWKxziF7Kpp0mtDmgkjn5+v5ITgJyZbpL2jYPSW+KAU3B+Un7IA2MnT5rNY3xHUqP8AcUalNrnfbc4RPTSQ2NR1S24q59NzKjj/ADABJiWuO4cOQWLrVW0bk5TmAMHo7qPiq1lnwmjRR/lyR1On8O3dUWbW18uYEsBBHiaDAnTQ8vRKo1NVkMFwSuHsrVHkCXnK4yPEIa4AGJ1M+SvqOIS4tOjxqW9vvDq3v6FEUkj9JXdFRjg9/mJp7UF3kpyqsMvtIKnvrACZVlCMTNtU7sR6FmeLeFhcNNSnAqtHkHgcj36FaChcBwVfi+N0qTJe8NHUnfsBzR6rWrYMncqX6dLkKW9evy+c4w9rg8teCIkEHSD3lV95bAuEaDn/AIWl4x4poXDwKVKIEGoZDn+Y6ecn8Fnql0HCIAXRpYWT2uDOKsr8q0is5HoZNtKwDYAhSwVTUXqcyueqs12ccyjbVzkTVcH40y2rONScr25cwEwZB26aJPE2PCvcCpTlopgBhIgyDmzRy1/BUFOpK0PBmEe+uAXCWUvG7oT9kfHX0KHYlSMdQe8fn8SxTbdaq6Neifz6Dua/hrH7iuB7ygQ3/mjwtP8AtdqfSVoi5AJm4fouXtdWbKjHynd6epkUKzFj8TGbq400Qw86GSoc6lTbE6earA5M0HXamJMUHGrQVbeqwzDmOGgkjwnUDqpyrscxqnbUi+oewbzcfuhEbGDmV6wxYbe5wujTzOaDpJH7hdFwj2cUn5KtQvaPCfd5Q2YicwMnUg+YUf2f4W2rXqXJptDZJpjNOR0yYb2B3K6OFR09AI3NNjXaxlbYnHxkSlhjGta0CGtmGjQa9huiGGUmPdUawB5EEjc+ampFTYq9tEx97fGM0qhPonW1gqt9xB0T9C+B3HOFAP6QzVHuTw+UpEEaLK0oTwLZEkmgCSSSS55JJMk/W6lBXyCH5Sf4j7Q3n2/5H7mY7ibiltBmUGHO08u6k8MtdSaXOOc1IcDM6QuUX+IOqvzPJJAA8o5LdcIX/wDLaC4HKNe3QdtFRS3c82rdKEqwPrOgPrgD8lzLjAl1zJZlaQJdr3JPwW7tnh86jLHUzIWd4gtnCk4U2mo5wPPbv2R7iWWVNIBW/wA5XYLgFK4o+8a9wIJ1drqInQenkq/HeCHUqfvRUlwJzCDrrIIPJVuF4saH8t4eAXNLgHloI55h8dt11UYjSNuHAB7TAjTUnlHJARUsXB7lu6y2hwRyCZjOGsWfWoAPkmn4Q47kefyT99hwrNgktcNWvbo5h6g/lzUvEarG3Yo02Fpe3NAAgabgDbYylNbBRFJU8HqBsC2DkcHnEzR4jurQ5azW1Puu1bmHUEaH1Ep//U4x/wCj/wDZ/wBqur+1ZWZ7uoMzeXUHqDyKweNcNVKEuHjp/eG4/uHLz2Wxp2013DqA32BnLa6vXaXLVOWT9ASP1yM4+cs7r2gV3ghuSn5CT8Xfos1e3jqjsz3Oc483Ek/NJt4kzqotepJlay1V1D2QBOas1N17f3GJ/wCPtCcg1qVToOIkAx1VjhmBVazg1o+t16DclPg4zIZ5CjvqJw3Dn1XQ0eZOw81scO4dosHiHvHf1bejR+cpNnbCk3IBEbzuTzJ7qfQqLLs1bOcLwJ0un8NrqGXGW/b6RVzglJ7CAxrXR4S0QQY02316q54bw021ENP13eJ5/qI+r5AafFLwq3+07fkPzKsmPkqpbqGZfLzxNGjRVo/nbecYj9K5iJSa9WSjLD9kSmX1sphzYVfJxLoUE5EN7VKtdgmHOkJdvW1SHcZgSsnFcx9qF0816dMwGtbmETJzGCXf9P4rpoWP4j9n9Or7yqx9QVMrnBpdmaXQSB4tQDtAKbUKzJhZLRWJXbuec8wTGn2tUVGQSNCDsQdwux4HjtO6pCpTPZzTu08wVx2nw/cOpmqKNQsGpdl5dQNzHYaLVezXFqVPPTe4h7yCBygDr1/RU9O7I209GamvpS1C68sPh/3OlJLxIKgUsXp1HFrHBxbExt8VMpvkLRDAzBKFe5TfRSXGBzUes/KY5rRspATA3VPj1npnA80FkwMy3XdubBh2mImAFYi7nZZm2qqZTuoOiirkST0gmXIuUFDbWEIKe6B8oThRKscIxA03Eg5ZEdpVa4IwFjg4M6ojIxNlYcVOp0HZpzyQI0EHmCoNhxTUaKoc4uLxAzHbQjb4KgFQ9T8VbYNwrXuRmYBlmC4nbUSY3/8ACKHZiAIBq60BLStYwnvC6lgFs1tpSluZ0NOgjcg7dp+S52+g+0rwW5spIktIDhpmInzXQ8KcGik7NoWmAQdc2voi0DBOZX1Z3KMTQWlmxpNUtGcty5ueUEmJ89VWX9EEyB6KXUxCRAMdAmXsyjMf3KuMQRgTKQEHLSncISW1kVVyjVKsIPUuYzKnF+FKVUl1P+W49BLT/t5eiz//AAhcN192XAfaaMzY6mNR6hbWi+Stdg9MU6ep7rQ02tsQ4PI+cwvEPCaLAWUbW+X8f+TkbaYbpEdloeDXtFV8xmy6fHxR8ltLurTcZe1j/wC5rT+KRbm3a7N7uk0jYhjQfSAtSzxZHQptx9ZhU/6esqtFm/IHymRxGg4VJGYlxJMjbXTVTsNtNidT0/e6l4hX95WmNNNPyV9g1szLnygGVhbi7YE67YtSAtyZCzOYBIInaVIw6XP8tSrO7tW1GweUx2MKNhVjl8U7j80+whhI+cChPrLENhQcSty6CBMKekuZO6KwyMSojbWzKdhOylW1sSpBsxMp5rYUFT4wz3ZHEMBGggiytChQ6uC0HCDSZEzo0DWZmR3/ABU1BNjMcMR1IF1hwFMik1rHQYygAExsYWbwji4AkVDEEjaCI3kdlsZULErSi9hbVygHXWAdOcobqe1Ms1WjBVxnP3gGLNIBGoOsqvxjFA6kQDGo9VDq4hbZ/dUnhxA2bqB2lVmIVTyQmsPUsJQoIOD9Y7aVJlWtphsw7fqNlnbS4ynzOy01helQXB7hLMjqFUs9Tr8ygpwpAolPbBeZOEkaoJTkQCyZ0kn4I0Gs0ZM5JAa2SNSRqY6Ls1nZsa1oIALdGxpp00XH+HsPq1KzDTH1XCTyHX5fiuzU7XwxzA+cK/pRwZj+ItggZmTxWwqXFxlAaadMkkiJOYjwa9Imeata9jkgtHQd/RT7aybSBDRE6nv3UymwTPQT6mR+R+KsLXkylZqMAAdCZ6ph1b62R3xbPwmUdJj6ggAmBr+itG3rpmfTl5KeGlrjDZB10jfnufL5oz6fbKlWv8wHiY+6tHN3BCr6jSRpJ9PzW9uKTXiHsMddD+BlMe4psYWjLB+coDUmXF1YxyOZhqLiDI1jdWH8bMQdFEvLcNJDSf8AH5pL6LjTmJ6GOSCMiXDtPcnfSC5vLXkoVWpB8kwKpY2TIU3h2l7y5ZnaY8TtQYJaNPnr6JD2jiM2EBMeoYLXIzCmYPUtaY8iQVa4N7ySCyoAN5Ea+boHwVlWu3Bx1iCnLm6IDeUiSr402CJiN4luDZHUj3V+aQgzrMSPzGhPql2WIiGj9+aKsPe0agdyEg8wQJB+SgYOwe8A5QT8P8kIbgo+Iep0tqLYl/77oCR10/AmfklsfKrq146TrEE/JShU+q77w189P8o7KVGTKVdosJAklBRxdhF9LHMhD3CH2GSUE025aeY+KdUpGBN1KsJbnRuoFzW13+aixxJIMmNYz7x1F5pGHaEddCJA7rmXF9e4FY0q1QuDPq7bOAPJdXsXyCsjinAz7m9q1HuyUjEERmccoGg6TzKrXIzKNs0tHclTEPjA5+fpMNg+Iii/MQT01jkd1sra5bWYHN579vPopN37LqRZ/Lqva/q6HA+gAj0V/wAM4ALSgKchzpLnOiJJ5eQ2Q66XBweofUaull3L3M2zD3HUA6c4VpaU8og7rRVqE7bwq65AGpGqKa9sqLdvimVdEFA+kIJt0fZOOBupUi1ti54aBMnbaVZYTZU8jqr3wQSAw6ep6hX3C1219QBzKYA0B0PLQN7yqCJk8zdst2g4HU0/CuAChTggAk5jBn5rSUyAIVb9OAaolfFwOa0lIQYE56xXtYky1r1JcOgTg3d/aPxcs4/HWjmrHBsQ96akGYa35l6kjgtB21FUzIbH7KV9Nd1PxKq21NlqBY0/ut+C1bSq4yJzWlRrM7TiVlO/dI1J1Gm8qTWxKHEAaAx59VMZZsBkNAPWFnb2pFR/9x/FDQLY3UsWmzTpy3Zlo/BadR4qFoggEjrp02jr5d0P4nrEDLtHZTrQ/wAtv9rfwCzIra+v5qFNSktxC6vUuoTn84l6/D2glxa0tb4gI2I/Tl59kmhiRc4Aga6KVdHwO/td+BWfsKs1GeYTVVgqTJaq9lsQZ7ltXvWB2rZI56fJMYrUktjmJVdc1vG7+534lSb8xTon+mPkEcVhSspPebFcH0/mO2d0GBwcJzfvmn7WrRDxlYGk6TA5xpp5Kvs6JqzlgRG5PP0U6hhLg4FxEDXSdY9FCxUyc9wunsu2gIOJDqmXO8z+Knsv25WgiYAG46eaq7x+Wo8f1H5mfzUmhhz3tDgWwddz+iI6qVG6Bqd1dgncltosqzlLmkb+Xrp6o/pLW6MaP7jz9dym/ohpU3uJ1MDTkCf8qCLgA9eyClKkkiWrdVYqhW4MsziPYFPUKoI8Gkbt5f4VVVvw4RlaO4S7Cv4xHefKE7U8ZxiQr1R3gZyJOuLsMMHxO+Q/RM/xU9vgf1VaKhce7j83H/Ktf4fTGnjJG8Tz8kiiVj2o62XXElOBF291nBMAObrI5jX9FOaVFo2wAhoIB3J3PbqpartjPEv1hgoDdwIIIKMJEv2UapSD2kFSyEj3YUSMySnEgNsWxsgrD3Y6IlDZCeaZ59KueFnj6QwEHU6b8tdQOSpyNVNwe/NGs2oBMHUdQRBWSvBnWWDKECdTrW5dtoOUJhvDLqgJzx0kFPWVeQDyOuvdXdnVkLSUBu5ztrsg4mEvuFK4JgExsRsVH4Sv3ULrxzkcCxxg+HUEE9gRB7GV0whQq+D0nOzFgkzJjeRGql5WDlYP+p3KVcSixSyNNxP2DqD0nkUwzEajRAe4DpKv6Fk+k0tBFSmIAY7do6B3Mdj8VAvbyhTBL7d3+1rT/wDoLRXVqFxYJgP4a5cmlpGtsXqh7fEXagQdZkqTjtkWuNQCWnfsf0VRc8bUKQzUbSq5/IFrWj1dmMegWOs/ale0az312CrTeZ91GXINopugxp1mUJ9bWrgqJZr8JueplsPzH4ZuG4g8Nyhxy9E3rGaDG0xpPSVTf6uYflzOtqwf93JTP/yzQqv/AF1/mx9DHuIjLn/mee2WP6Y9UQ6+odCAHguob3j11+GbF+IPLcpcS3orDArIlwqEeEbdz2WOPthw/LmbbVi/7uSmB/1Z4WU4g9rd5XqsNGLdlNwc2m05s8bCo7TM3+mAPPRQt11e3CjuG0/g928NYep0y+dFR8/ed+JV5Xsy+2YAPE1rSBtsNR8Fz639tVo5mava1BWaBo0Mc1x7OJBA8x8Vk8R9rF3Uu216Z901ktZRnMwtJk+8GgeTprpECI3ULNauFx6QlHhFgZw/RnTWV3MOhLSNOhU2xxWp7xoLi4EgQe6zFh7W7eqB9JtXNfGrmZXie0kOHlqpVb2n2bBNCg9z+WZrWAeZzE/AIx1tTLyJWXwnU1uNp4z+fKaXH7Qh3vAJBgO7Ec/gq2jfvaIa4gdAdFlMM9pNwyo51SKzHmSw+HL2pnXKI5Gdusk3TPaRYO+vQqNPQMYR8Q4KFWtTbteE1HhF3mb6z3NPhNy6s17HkkQIJ3BP7lQKmak+DoR8D+oWUx32pN92adlTdSneo4NBH9rQTr3O3zQwj2sywMu6PvY+2zKCe5YdJ7gjyURrKw5wODJt4Tc1Skn2hNkcZdEQwdw1TsKqOdmO7YPLc9lmWe0CyOrKFQnoWMHzLipg4orOc0ta1jPubyI2LoEegHqk+pqxhRHp8P1AbdYYu1f42f3N/ELUUz43f7fwVXa3rHHM2lD+Z8OneRr8lbURp33Ke24WEYjafSvpwQ3rHEEFBvbst2QCcS2qljgScizBU1XFXQo38V7qBtEMKGmilE+oAFUUMUBG6YvsVGwKbzOIhQc4lqcRagsqb7ugoeYYXyFnMStHgvA1e5pGqC1g1yh0y49ug7roFlwfaUSSKYcSPtnN05O0GyW/FHAOgdQ3sf0VddOF9+aNmvLjFQ+plBgVY0aIp1IzNkbzz2laHC74O0ndYa9rPDnF25J6IWWPOpka81JWxBWJvyfjOphCVk6HGLcu+o5IP4rBVnzRM7+naaevXyrNY/XLtQduSg3XFQiJVU/E853Qns3SzVTs5j9HXkjusJpvb4mA91GbcgHyUj6TmEAocPzMriXCFMnwkBVj+D28itqcGqPHhPp1UHEMHrUYzDdRKwgf0zM1Q4RCUOFHHaIHZaSzJ5hXlnagpBREbCJxzFMHyOLRrB6dEeG4G5xmPVbvGsIIqODRm10KVgPD73Ek7N1IUdvMnv4zMl/DCOSNluRuFt7+yy7CE/hfDOeHFS2yG8YmSp4a8jbl0U624ddkLiN/NdFtuFyR0/e6l3OENpt5FT8uBN4zgTkNTAHTsm3YNlOy6JUpAzA2UOjhXvHGdFHbCiyZGzoQ4dNFs6FIuaAJEQmamDtpP8Tcxn02VjSuYGyQ4iY55EsMMeWiHK3pXndZr6ZJUmjcSiBsQDpnuXr8UhV1ziwlBzG5Try36LPXtyATqnZjIoi+knXWLdVXV8Rnmqq6vt1X/wAQQyYcLLz+MxzUWvi/dUVa8HVRa12o5kts0bcT7oLNMqGN+vXqgmzGxO419Wmeiqr46HyP5III7StXMPfH8/xVTUQQQJb9I83cKaT4fVEgnkTIrlMpD9/BBBOIxjrwpVkNUEE8YzYYINQrLGqYNEyAdtwggjr1KL++JjW0xOw+CsbVv5oIIIlsyurtEHz/AFVrw20Bj9Pu/mggnXuM/uyLftHTmFZYY0ZRoggpCQPU0lL6oVPiZ3QQRn6lWr3jM9Gp81NotjbTT80EFXl6LxJoOWRy/JQKTBldoNh+KCCY9ya9SJU3Uux2CCCiIR/dkqvy/fNUt8wZjoPh2RIKRgRKq7YOg+CpLgIIKBhBIbwmw1EgmjxbBp8fxQQQTR5//9k="/>
          <p:cNvSpPr>
            <a:spLocks noChangeAspect="1" noChangeArrowheads="1"/>
          </p:cNvSpPr>
          <p:nvPr/>
        </p:nvSpPr>
        <p:spPr bwMode="auto">
          <a:xfrm>
            <a:off x="65088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0836" name="Picture 6" descr="http://scienceofblogging.com/wp-content/uploads/2010/12/twitter-logo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1981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927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0" descr="http://www.proprofs.com/quiz-school/upload/yuiupload/585952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5781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12" descr="http://t3.gstatic.com/images?q=tbn:ANd9GcTr97p4Qgm-4fY4-QOqcWj4rXfVp4GrOkZUxHPmwqLhDmzzCjoY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352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14" descr="http://www.pink-ipods.com/pics/ipod-pinknan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233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 </a:t>
            </a:r>
            <a:r>
              <a:rPr lang="en-US" dirty="0" err="1" smtClean="0"/>
              <a:t>grupos</a:t>
            </a:r>
            <a:r>
              <a:rPr lang="en-US" dirty="0" smtClean="0"/>
              <a:t> de dos, </a:t>
            </a:r>
            <a:r>
              <a:rPr lang="en-US" dirty="0" err="1" smtClean="0"/>
              <a:t>pregúntale</a:t>
            </a:r>
            <a:r>
              <a:rPr lang="en-US" dirty="0" smtClean="0"/>
              <a:t>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compañero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hace</a:t>
            </a:r>
            <a:r>
              <a:rPr lang="en-US" dirty="0" smtClean="0"/>
              <a:t> los </a:t>
            </a: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impares</a:t>
            </a:r>
            <a:r>
              <a:rPr lang="en-US" dirty="0" smtClean="0"/>
              <a:t> (1, 3, 5, 7…) y la </a:t>
            </a:r>
            <a:r>
              <a:rPr lang="en-US" dirty="0" err="1" smtClean="0"/>
              <a:t>otra</a:t>
            </a:r>
            <a:r>
              <a:rPr lang="en-US" dirty="0" smtClean="0"/>
              <a:t> los </a:t>
            </a:r>
            <a:r>
              <a:rPr lang="en-US" dirty="0" err="1" smtClean="0"/>
              <a:t>números</a:t>
            </a:r>
            <a:r>
              <a:rPr lang="en-US" dirty="0" smtClean="0"/>
              <a:t> pares (2, 4, 6, 8…)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es.dreamstime.com/el-colegial-est-aacute-listo-para-contestar-thumb1659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4" descr="http://2.bp.blogspot.com/_qgZA1ny_dAs/S0TpPsyNOKI/AAAAAAAADi0/oF7TsfQz0ZA/s400/llamada+telef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19400"/>
            <a:ext cx="4948238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121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Contestas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u="sng" dirty="0" err="1" smtClean="0"/>
              <a:t>contesto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aschleicher\Local Settings\Temporary Internet Files\Content.IE5\MUN28YN8\MC900446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53197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480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smtClean="0"/>
              <a:t>/ No	____________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5334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1</a:t>
            </a:r>
            <a:endParaRPr lang="en-US" sz="6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Documents and Settings\aschleicher\Local Settings\Temporary Internet Files\Content.IE5\OQ34VQ3X\MC900153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3926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en la casa de </a:t>
            </a:r>
            <a:r>
              <a:rPr lang="en-US" dirty="0" err="1" smtClean="0"/>
              <a:t>tus</a:t>
            </a:r>
            <a:r>
              <a:rPr lang="en-US" dirty="0" smtClean="0"/>
              <a:t> amigos?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la </a:t>
            </a:r>
            <a:r>
              <a:rPr lang="en-US" dirty="0" smtClean="0"/>
              <a:t>casa de </a:t>
            </a:r>
            <a:r>
              <a:rPr lang="en-US" dirty="0" err="1" smtClean="0"/>
              <a:t>mis</a:t>
            </a:r>
            <a:r>
              <a:rPr lang="en-US" dirty="0" smtClean="0"/>
              <a:t> amigos.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</a:t>
            </a:r>
            <a:endParaRPr lang="en-US" sz="6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http://3.bp.blogspot.com/_sbY68ZcpVP4/Rm3cVTWefxI/AAAAAAAAAJM/Hf3Zx4g3slw/s320/musi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73233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556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la </a:t>
            </a:r>
            <a:r>
              <a:rPr lang="en-US" dirty="0" err="1" smtClean="0"/>
              <a:t>música</a:t>
            </a:r>
            <a:r>
              <a:rPr lang="en-US" dirty="0" smtClean="0"/>
              <a:t> de </a:t>
            </a:r>
            <a:r>
              <a:rPr lang="en-US" dirty="0" err="1" smtClean="0"/>
              <a:t>Shakira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</a:t>
            </a:r>
            <a:r>
              <a:rPr lang="en-US" dirty="0" smtClean="0"/>
              <a:t>la </a:t>
            </a:r>
            <a:r>
              <a:rPr lang="en-US" dirty="0" err="1" smtClean="0"/>
              <a:t>música</a:t>
            </a:r>
            <a:r>
              <a:rPr lang="en-US" dirty="0" smtClean="0"/>
              <a:t> de </a:t>
            </a:r>
            <a:r>
              <a:rPr lang="en-US" dirty="0" err="1" smtClean="0"/>
              <a:t>Shakira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3</a:t>
            </a:r>
            <a:endParaRPr lang="en-US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 descr="data:image/jpeg;base64,/9j/4AAQSkZJRgABAQAAAQABAAD/2wCEAAkGBhQSEBQUEhQUFRUVGBcYFxgUGRUYHRwXGBYXHBgZGBgdHCYfGRkkGRUXHy8gIygpLSwsFiAxNTAqNSYsLCkBCQoKDgwOGg8PGiklHyQsKTApLCwsLCksMDApLCkpKiwsKSkpKSwsLCksLCksLCwsLCwsLCwsLCwsLCwsLCwpLP/AABEIAOMA3gMBIgACEQEDEQH/xAAcAAACAgMBAQAAAAAAAAAAAAAABgUHAQMEAgj/xABNEAACAQMCAwUEBQgGCAQHAAABAgMABBEFEgYhMQcTIkFRYXGBkRQjMlKhJDNicoKSscFCQ1NjovAVFoOywtHS4RdVc5MINURFVGaU/8QAGgEBAAMBAQEAAAAAAAAAAAAAAAIDBAEFBv/EADARAAICAQMCBAUDBAMAAAAAAAABAhEDEiExBEETUWFxIoGRscEyofAFI0JSFDPh/9oADAMBAAIRAxEAPwCjaKKKAKKKKAKKKKAKKzW6zsnlkWONWd3IVVUZJJ6ACgNFZxTBa8CXbXaWrQtHI+cd7lVwBlm3cwQAPLNWFqPZPb/RIIFZI9Q7tmHiYiUr9sc+gGRggDHmOuK5ZYxaRNY5MqK1tHkYJGrOx6KgLE+4Dma2XumSwsFmjkjJ5gSKynHqARVw6MItB00TTIGu5/6GcN6hM4OFUc2I8yOvKu3WeINOvdOt7q+G0BmZYlOXZl3IyLjBZCcE/ZHIZxzqvxney2J+Gq3e5UnDfBt1fNiCPKj7Tt4UX3t6+wZPsp6PYpHEgN1fxxE/oqF+DvIuflTJoeqXU5SQKLO1T8zbxqoZhjk0hxyXzCgDy95hde4bnMveRRR3MjDxTXb72B9FjO1APTAwOfIVVLO3LTdF8cHw6qI6XstsW8MWqwlzyAYwkE+Q8Mmf40l8VcJT2Evdzgc+aOvNWHqD6+oPMU7aFwTmcyajbPJz5LbG3WP9tEKsfh+NMPHHDi6qyLBeKskQO23lXZ1xkgYD88Dnhh6VKOWpVdrv/EVyxbXVFGUVIa3oU1pKYp0KOOeDzBB6FSORHtFR9a+TNwFFFFAFFFFAFFFFAFFFFAFFFFAFFFFAFFFFAFFFSfD+gy3k6QQjLt5nkFA6sx8gB/nnS0uQbuG+FLi+dkt0DFBuYkhQAenM+Z9PYauLReDNP06K2nuSsVwApLySkDvSvjUDO0gZI6dBWzhPSYNEhkS5uoA8zBgSSuVVcABTzPMvzHqKTtQ4ummJWW7sbhdxKo1rOyj9VhDnp5kmsU5yyOlwaoRUeeRy4l47ls7mJ9iXNnOB3bwkF0fA3KGBKsSPEByJDEZGK3apPFqMSSW8pDRtvikXk8UmMFXQ+7mp6j50r23BEVzFllSINhgbSSTYxGRkxOuAR8+dMumaKsQVjh5Qu0ykBWZc8t+PtEDAyc9M1mnKCXw8mrHjlfxcC1qWlXd5qNs95ChiiQq5RgY3I3tu2nmu4lQRjy+Xvh3s4jgmaSUiUK31K88KM5BYHq3PpzHn1PJzrTPdKn2jgYJyenLrk1B55tUti2PTxTs3UVotL6OVd0Tq49UIP8Olb6p4LkQutWTybla4hSJgBskT8d/eK2c8+WOlK95o7R7XuYZryJCSHguZm29OYjJ3D4MffT1eGPGJApB8mGR/ClDVtCRDvspTbyeWzKqx9CvQ/L51fiypbP8An0KcmFyVo7+OLKLVdMW5tGy1qGJU53bcDfG2eYYBQwznPPrmqTq3OzC8la7vIriMs86gSOpQFeTLkx+aHd9tQQCRnkar/jDh4WV5JbhxIE24bocMoYBh5MAcGvQxPT8H0PMyK/iIOiiitBSFFFFAFFFFAFFFFAFFFFAFFFFAFFFFAFWT2H3LLeyKsW8PH4pM47tQ2c9OYY4GOuQKRNI0aW5lEUCM7t0A9PMk9AB6mrZ0TS00NCN/0nULlVVLePp1yM+e0HmXOM45DqapzNaXHuy3GndmnjfT0/0mWs5JJb043xskckUa4H2nb82NuMAZ69Rnn3abo18siyTXoYf0ohH4MeYHMYPocZqL4i0m4se4u3nZrq4uFW4C4EZBXkgToQApG728sdaabnW41Ut5DmSfCAPaTWHNJxSR6GHHbbZIUVwaTqizxq4Od24jkR4QxGR7DjkfOpmwVGypGT1/zzrKo26Na9DlqL1u5KrlUWUD7SBgr+9M8if0eX8qbF0IHzI+X/KvTcNxkeIbvf8A9qsjhlfBHUvMojU9MMrlra1mhf77MIh+7/yIrRf3OoWigm6Yj0Eu7H7Lcz7wDV/tw5EV2tFEV9GUH+IrzDwdZKQwtLbcOe7uo859+2tsG+Hx9fuZMmNPeL3+hR+jXOtXwxAZWXzfbHGvxk2jPzNSWr9mMsUPf3c7ykfb7sFu7U/08tzZQeuFGOvlV7AY+HSue6hyM/5Iqbf+qo5DH/s2yluCtJnvLlpEuUQ2UiBZBGCXQ7uWVYAoVU8jkHPzhO1m5s5bwS2kiuXX67ZnbvBwDnHMkdcentp10u+ttI1K8SVCqzhJYWjRmOwk7o9q5wqtnHLyrh4g7PLO9tnu9LYBhuJjXO1ioyy7W8UcmPLoeXIZzUYtRnb47FE02mu5T9FZYVithkCiiigCiiigCiiigCiiigCiiigCsisUUBe2tEaLYwQ2Ua9/cMsXfMBzcjm7E9eZ8IPIc/TnPcN8JR2gMjkzXL85Z5MlyceIKTzVeXTr6+yF0cLrOiLGWAmjAXd92aIeBj6Blxk/pN6VP8Ja21xbgyDbPExinXzEqcjy9vJh7/ZWBPZp83ueng0uX2EHikXk00c0iwzQrl7eOCZdo58nfllm5Y8uYI9aT3hvNQchgVQHzBVB7MdWb5mn2PU7Wxu7+2uc92zJLbqiln3SjLJGAPUjGSBy9tcmoQXHcmabT5Wt1yxUz91Js82aNPEBjqp/71341LZL0YqMk7b9V5/NHBo9q0Uq2do5kuJR9ZIxysaKObEDoAOi+71Aq2OGNAFumC7ysebO+Mk+wDkq+z8TXDwlFaG3SWyiSNJBnwqA3LkVY9SQQR18qZ7QeH41xRSfqX8Rv6G4UVre4VSqllDNnaCQC2Bk7QeZwOfKtlWFQVmiigMUUo9qPEU1lYd7bsFcyxpuKhsA7ieRBH9HHP1pg0LVVuraGdekqK+BzwSPEvwbI+FdrayOpXpFTtAsWi7m9iBL2bF2A6tA3KVfgOfzrTwZLGdS1BoSO6kWzmG3oTJEzFseRPWna/gDKQwyCCCD5g9R/n1qq+zywNuNXhTLTxeFAepVUlEWD7z091QlvBr+cnMnKfn+EU5csC7EDAJOB6DPIVqrJFGK2nmmKKKzigMUV2Q6PO8ZkWGVkGcuqOV5dfEBiuTFAYooooAooooAooooAooooCzOwq5f6bMgOEaEsy+rK6hT7xub5mnfhxSNZ1UAnb+THHluMQOff1+dJfYPH+V3J9IAPnIn/KnjhcZ1PVmP9rAv7sTf9qxz/wCyXsbun/x9xh/0TD3/AH/dp320L3hGW2joAfLr5VvuJ1RC0jKqAeJnIVQPaTyxW2uK70WGVw8sSyMvTvBvA9qq2VU+0DNV35no1tsJfAes2sV1dWkMyGJ5BJbjmAd6/WRpnrtKjGOvlVmWn2arXtZsAlvBdIAHtpkOVGPAx6cvLcq/P21Y9m/X51Y99zMrScH2/JWfalJKmraZIocqpXG3J8XfDeB7Su0fKrWNFYqTd7FajTbM1ilrizXLy0+shtVuoceJULCVDzycYO9OnQZHP30n8KT6jqOpx3VxHJb2sIYoh3KpLKygDODIxJyWxjC45chXVHuceSnRYfEPD0N7A0E4JQkHwnBBU5BB8vMfE1s0TR47SBIIQRHGCF3HcebFjk+9ifjXcKKjZOldniYeE1WXDbbeJL8Do0Kk+/6g/wASfnVkX9yscTu52qqksT5ADJPyFVp2Wbrq7vtQZcCV+7jz93IJHwURj35qM9oyZGb4XqQ57Gy91cSzyrBbCVyuNu4oWJB5+FFwepz7q0at2S28lu8mm3XfvGMsm6OTd54DJjaxAOARgnzp0utMGqTyGZmNnBIY441OBLKn5yRyOZUN4FAx9kn1rFjpEFjqluttGIhcwzqyqWwTEY3VsEnngsKa51d7+RX4Kq62Pnoimjs54aF7fxxuMxJmSQeqLjw/tMVX40xdoHZdcpcyTW0RkikbcEjBLIW6gp127icEZ5emKkuE9Jl0rSr66njaKZlCRhsbsYwpxn78mcdfq6ullTh8L3ZmUGpboatQ7Qe5LfRrSSa2tztmmjKqiBcbhGMePaOuMAfjSb22aDCgt7mFVVpiwfaMB/CGV8euCcnzyKa9V0ruNDW2XCs6Qwn/ANSaRFc+3m7Gk3tyu8XFtbj7MUWR72bb/CMfM1TjilNafU0ZlS39CsaKKK2mIKKKKAKKKKAKKKKAtXsF/P3X/pJ/v058LygajqkZ5P30T4/QaMYI9nT5iqu7INaEGpIrHCzqYj+scFP8SgftU+8ZSmx1i1vOkVwvcTenIgAn4FW/2ZrJNf3X6o24ZaUn5MsCtF5epEheRgiDqzdB5fxrfRVJ6hXnaJxDDc2TW8LMXlkiRS0cqKT3g6SMgX8elWLanaR8qS+J9Ugv9KvDG+RFuGSCpWWIhl6+uBg+e7HsrPD/AGixyRxfSlNszqu135xvkdVkHJSeu1sYq/S3G0uDLrip1J8rb9ywqK02twGUEEH2jmD7QfOt1cOPYKVdc7Q4IZxbRflFyxwUQ4VPUyyc9uMZIGT7qaqUdR7L7KSVpUWW3kbJLW8hTmep281688ADNdVdyDuyJuO0K+haNZLOGUyOEQQzMCzEE8gycuQ6npXTY9qZdN76fehMkbo1WVcqxVuYxnBBHIeVaJezK4WVJIdRcsgYJ9IiSTG8YbmCMHAxnGaV34vutNeOyUWl2UAQC377eCPJj03k5J6885xVWfxVBeDFSlfF1sQlJKTdtR+p77Se0EXaR2sIlgidh38k8bpgZ5LtGSVH2jjryFMEHFlhZ6a0dlcRO0UbCNc4d5W6MVOCSXOT/wBqx/rzOg/KNNuVHmYisw/DFR+o8SaTco0c6GBmH2pIDG6nyIdVOCD7awT6jqY0s3TyS9Hf4OLS94zV+o8aFpYtraKEc+7QAn1bqzfFix+NJ+q8PjVb+Ru9kjgtV7kNEQC8rEmUA/dAIU+td+n6gktrJB/pOOVnG1ZU7uORVPljd4mxkbsA8/XnXm04PuLeMJZX8ixr0SaOKVeZyRnAIyTnlR/1Tp4SqTafrFr8GlrUkqte5zQ6Jf2k6W1lKxtZFDNLcBZTCynDhOg5jbhSMdfQms8X2Nw30S1ebv0uLmPO+NFcCPLtzTCsuBn7OeXWunR9V1NrmWFo7a4WDu+8aItE31gJAXedpYAZKnHlz51OxT21zMpV45JLZ5BhWBKMQUfK9fUZ+Wa3xkpVJU+9lajCVpfucnFI3PYx+T3kRI/RjWSQ/wC7VV9t8mdSUekMYP7zn+dWhqr7tU0+P7i3Mx/9sRr/AL7VT/a1eCTVp8f0NifFUG7/ABEj4VPF+texT1L5+QnUUUVsMIUUUUAUUUUAUUUUBsgkKsGU4YEEEeRByCPjV79pshksLSCRV7+5mgX9V8DeR5jm233Maqjs+0b6TqVvGRlQ4d/1Y/Ec+/AHxq0tWlN3xFBEOaWUZkb03sAfnloh8Kz5N5peW5oxK170PqrjkPLlz9K03l4kUbSSMFRAWYnyA5n41uqt+M9FkuNTt4J7h2t5RI4iQbAojAIB5ncxz9o8x5VVih4klFHp5snhQ1ULnCPCpv0mnkdxE07MIQSFdupJOfLdt6eXUU7PZrs7souwDbsIGMDoNvTFTtpaJEixxqFRRhVXkAKzLArdR/n319d00I4Y6a9z5jI3N2JkfD7QktZXE1qeu1DujJ9sbcv89KkoeLtVi5PFa3QHmpaFz78+H5Cpd9M9G+daTpr+w/GmTo+my71XtsdhnzQ4Zqh7TJ8fWaZOD57JY2+XIZra/aLOfzenS5/vZYkH4ZNC6a3sHxroi0wD7Rz+FZn/AE3p13Zb/wAzKyAvTqV94ZbhLaI/aS1DZI/Slbnn3cvZUpoPClvZj6lBvPV28TH9o9B7BgVLKuOnKs1dj6fFj/QiEpyl+phil/jtN1kyffkgT96eOmConiixkltiIQpkV45FDHAJjkVtufLOK7mTcHXkIOpKzbxJwlYm3maW3hXajsXVArDapIIK4PI+XQ1XvD1vp8dnE0txeRTYzI8H0gKpJJAJ2FOQwD7RTlNx1cRqWudNlWMc3aOSOXC+ZK+gpp0/UYrmBZImEkUg5eYI6FSD08wQa+WnGUFU0e6vDyu4NCxonCr7TJb6rdGOY7yyGMljtC5LkHJwoHTltrxZdktpHJ3pkuWkzu3GQKdxOScqoOamNE4e+hzS9ywFtIN/dn+rlyM93/dsDzHkV9tdfEPEEVnA005wo5ADqzHOFUepwfkahb4iWRxQS1SRFpIBq80rHwWtkoJ64LyM5/wRmvn3Vb8zzySt9qR2c+9mJ/nVua1fPHotzdy4WbUWQKoP2YiMRp7cQqx/aqmTV2Fbt/I8/PK2Yoooq8zhRRRQBRRRQBRRTBwTww19eRwjOz7UhHlGCN3xOQB7SK43StnUrdIfOzXTk0+ym1O4H212xL5lcjp7XcAD2KT0NOPA+gtEklxOPym7Yyy/ognKxj2AHJ9vLyqJtgNR1EBR+Q6cQsYGNrzqABy81UDl7APvU+1ik+75Z6nT4+4UlcYHbqmmN6m4T5oP5mnWq/7UpzFNpsv3Lk5+Pd/yBqzp3WWLJ9UrxMbKKyRWK+tR82FFFFdAUUUUAUUUUAUUUUAYpD4iefS5FexZVjupdrROoKLKQMMnmoPPkPu+7EtwrqLG61CBiT3c+9cnPgk8h7ARn9qsdo1kX092X7ULJMP2Dz/wsax5orNiexbjk8c1TPf+pN3dMp1G83orZ7i3GxCQeW5uWenoT7aY+JuHo722eCTlu5q33XH2WHu9PMEiu6yuxLEki9JFVx7mUH+dbq+YcnfsfSRxxr3Kx4Xg+mWdxo954Z7bPdE+QB8JHqFJxnzSQVUeoWTwyPFIpV0YqwPkRyNXrx5obpJHqNoPyi25uo/rIgDuB9oUn9nPoKVe1LSEu7aHVLYZV1VZQOo8lZsean6s+5atxyqXo/v/AOnmZsbW3l9iq6KzisVqMoUUUUAUUUUBlRVr2Nm+maQqop+m6kwRAOTKjDkPYQrfAyj0pN7O+HfpmoRRsMxr9ZJ+omOXxYqv7VWlbIbziCZ25x2CBEHl3jdT8zIf2V9Koyyt6fm/wX4YW/cZ+GdCWztY4E/oDxH7znm7fM/LFStFFZm7PaSpUgqvu2uAmwjcdUnU596OP44qwDSj2rw7tKn/AETG3ykUf8VSx/qRVnV42RvHOrEaQZY2KmRYSpBIIDlG6j2cvjTTbS7kVvvKp+YB/nVX8T3udBskzkyFF/cDj+Sj5VaUUe1Qo6AAD4DH8q+qxS1Tfsj5pqkeqKKK0EAooooAooooAooooBJT6niFufK5twfeyD+OIj86adci3Ws6nzilHzjalzi2LZqOmzf3jxE+xgMf7z154641ECm2hHeXEg27QN2wMMcx5uc8l9uT7cmpQU0/P7llNtUM/AVxv0y0b+6Vf3Mp/wANT9J/ZRc79LiHnG0iH4OW/gwpwr5eSps+lxO4IwaTIrGO0vGtGUfQtRD7V8knx40HorrggeoAHSnSlftJtC2nSuvKSApNGw6q0bA5H7Jakd9iOaNxvyKI4m0JrO6lgfqjcj95TzVvipB+dRVWl2vxLPbWN+owZkCt8VDr8iXFVbWzHLVG2ePNU6CiiipkAooooCzewlx9NnB6mDl7hLHn+Ipw4NXu9U1aNvtGWOQe1W3HI9niX5iqs7MdaFtqcDMcI5MTZ6Yk5An2Btp+FWrxsjWV7BqSgmPAgugAT9WT4Xx6g4HwUVkybZK80bMEqSfk/uOtFa4J1dVZCGVgCpHMEEZBB9MVsqk9WwpQ7VrsJpU4OPGY0Hv7xW/ghpvquuJIjrN/HYQsRBAS9xKvMB8FQozyyOa+9m+7VmNXIo6iemDFW1T6Td6dZrzW0jVpT5BuTyD4YVPfkVbmKg0/+HuzH/1N1nzwYhn/AAV0RdhcCfYvb5f1ZEH8Fr2cXVKF7HhyxNknRXDJ2SyKPqdUvU/X2yD5ZXNeG4A1SP8AN6lFL7JrcL+KkmtK66HdMg8EiRoqBuLTW4PtWttdKPO3kKH5Of4Kajm7RVhYJe2tzat08aEr8DgEj3A1bHqscu5W8ckN9Fcel6zDcruglSQDrtPMfrDqvxFbru9jiXdK6Ivq7BR8ya0alV2RN1FLY44jlfu7OKe8k9IEO0frOcACpK20XVp8Epa2Sn+0Jnkx7lwn4iqJ9Vjj3JrHJi12qSFYrQqSpFypBHUHaeY9ormi4YutGunuUiF9CSd74+uQZ5t5kH1IyD54pt1LsekuQn0jUZnKNuXEMSAN6hQeXzNS3+o14Ps6tPn9KC3b+X4143VZHlncePU14Y6FvyV/2ZcQwpd3FrG+Yp2M1vnkckeKNh5Ntxy/u+XWrQpL1LsOklm743+JQdwZbWOM7hzBPdyKCc+eM++pZJNSt123Fn9K28u9s3Txe1on2spx1xy91ZMmNvdG/BnUVpkT9L3H16sWm3TMRzjKDPmz+EAe3mflXHPxdeE7YtJvWby7wBB8Tgiom84I1e8ljmvIrdo0O5bTviig45b9qsCfXxezkOVRjjd2yzJ1MdNLcXOOGKaBpkbjDNhsHrtCNj8JF+dVlX0nNtnkFrqdnHG7qxhBZJUdRjeI5AAUcciV5HGCOlU72jcCnT5gUJaCTJRj1BHVGPqPI+Y9xqeKVPQ+dzz8kb+JCbRWTWK0FIUUUUB6Q19D8CcXxanad1LtMypsmjb+muMFwPNSOuOh94r53Apv4I4IvbmVJYA0KAg9+cqB7U83Pu5epFU5oRlHd0W4pNPYsV9G1DSiRZL9LtMkiFye8jz1CHqR7s/q+ZLjtTeNSZdNvEwMtuBUD2linIU26nxPb2YRLibMhAAUDdI5x9ru0BPPmegFapr231KznjglSQSRupAPNSVONyHxKQ2DzA6VkWR/5R+ZsUnHaMhWZNX1PwCMafbN9pmJMhU+Q6NzHoF9pqweDeEobGERQKcDmzNjc7/eY/y6CtXZ3di40y1kbm3dhHz9+MlGz7cpn40zgVuSS4MzbluwrBNZrVdRs0bqjbGKsFbAO1iCA2DyODg49ldAqw9pkT3P0dbXUN4ZA/5OR3Yf7LSDduVcAnOOgPpTfSlwzwjcWk7SPcJcmbAmklWVZcKD3YQ94ybQSRs2qMHryxTbQiiL4i4mt7GHvbmQImdo5FiWPkqjmf5V60nVYL63EsREsL5GHX0OCGRhyPvHnS/xjw5AlvcyGzlvTM6MYEJJDnAaSLALREhV3Feu0Vq7M7q9dbj6XFNDGGT6PHOviSPBGDIVUydF6jIx150OXuetV7J7R3Mtrusp/KS3OF+MX2SPUDFKvAHANvLcXSair3F5ay4PeuzIY2GY5FXzDc+TE+VW/Shr8f0XU7W8HJJ/yO49PF4rdz5cnBTJ8mFdt1QaXI1W1qkaBI0VEHRUAUD3Acqj+IuIks4hJIkrguqfVIXxuOMseQRfaSPZmpXNaL6ySaJ4pF3JIpVlPmrDBHyrhLseY9TiaUxLLG0qjcUDqWC5xkqDkDJxzrpqpLzTrjS3uZgotbMMixvZxWbnY7hQZnnPek5KnzGSegq1rX7C5YP4R4wAA3L7QA5c+vLlzocTNtFFLfF2iX1ztW0vVtU/pYjLOxz9/dyGMcgB55PoOsZKKUL661XDwxRRblG6O63Lsk2sp7toTkxuwyuckDBI8qabOVmRS6d25A3JkNtPpuHJvfQJkVxfw2L22MYbZKpEkEg6pKv2Wz6HofYTSXtGsadNBOojuYyY5VI/N3CdGH6J5n3FhVn1X/Gtp9BvY9STlFJtgvQPukgRTH2qcAn0x61VlhqVrlcEoun6Hzdd2rRyOjgqyMVYHyZTgj5itNWd218Nd3Ol2g8E/hfHTvVHX9pAD+yarKrIS1xTKJR0ugxTNwx2e3d9gxx7Yz/WyeFPh5t+yDT3wpwjZWempqN5GZnKh9pG4DewEarH0ZjlebZHi9ldep8T3NzHG5kFtbynaogdSfTE92fBAPYoJ8sGqpZm9o/UnoUVcjVZ8KaZpZX6QTd3R+zEq72z+jAMgD2yH3elZ1rjK6mJjXfAFBzDafW3GBnlJIB3duPYPF5YNT2ncMTWS74ooJQ3N1h3d7z57llkb8o9SG2ezyFcNzo0dwsj2Mpt5CcSouYwW81ljxuik6jeAG94rPqWq5b+v84OeJ24QpW0LBkMGJGfLPDayP3xHPBnu2G4HcDlfBz6D07e63hZHYSXG7GIt0F3GeoUPjMuB1MigYGd2OddZh2SJDawPbXOMuWb6vYp8TOTn6SD1GBuGTkpzrEFvlGmlcR7D477ecuB0W3GBhTzXGCnXHeHmNMnGrJ1BKzv4P4luNPSWNEN3AjtJKrAw3MJk5ksjeB1OC3hODzOR5WPb8a272C3wMncHBJ2Eso37CWUZwoOcnyAzVYW1r3yb5V+j2K+MROfFL0Pe3TE5IPXaTz86sTsuh2aVbciMh3wcjk0zsDg9AVIPuNMc9VlcW2d2ocaWkMhjeXLqAzLEksxUEZBcRo2wEc/FipLTtSjuIllhdZI3GVZTkEZIPyIII8iDVU8MXDaXqYgurzYJ0M86/VurXTyEBWfu9yqyFWXB65zTpwNwjLYNdh5RJHNMZIgC3hVskgqeQOW8uuM+wWkk2Tmsa9b2qb7mZIlOcbzzYjyVerH2AGobhftBgvria3RJopYRuKzpsJTIG4DOR9peTc/EK4e07R5rmFFgs+/lXc0UwnSFoJOW1lyQzcwDgcvD5cjSzwzxA1nqk0d1eRTKkKLM8yxicTnH1MRUGS4wwAOMjp5jmF7luVAaxxhDbXMUEgYd4pYyEbY1AzgFj9pyRgIuT86nkbIB9efMEfgeYqB4pedjHFa3PcTssrooiSTvBGFypLkKi5dRn9IelCTO3R+I4LoyCB9xiYLIpV0ZSc4yrqDzwcHocVjiXRFvLSa3Y47xCFb7rjmjfBwp+FK/ZXri3CXAlDfTkcLdszB9zDcEKMPCIxhgEXkvPrnJezQ4t0Q3B+sG5sopH5SgFJh6TRkpIMeXiUn3EVM0r6av0bVJ4f6u8X6VH6CZNqXCj2le7f500UOogOIrOxu3S2u3idgwZYTKVYttOCY1cFuWcZB88VzPxBZ6Yot3jktoIwBE/dyvG24M7hGUOfDhi27HmelHFHDElxNb90tssSzxTTuVImJiIK7GAweQ28znHL3+Nd4La9u3a4kIt+4EUaRMVbLOrTFjjkGCBOXVcjzOREaEnUhSCMNjafXPTFe6gNO4AsIHV4rSFXQgq23LAjoQSSc+3rXTq/Ftna5+kXMMZHVWdd37gy34UO35irr/aLIyTNpojdLVd9zLOkuFOSBEiYVjIMF2J5AL7a59e4cm+hb7vWJGTvVkDJEqo69Y41WIh2LHGMPzOABnBrpue2XSxuVWkm3faEcLENnkc7sbuXLzrMHa1BgLDY6kVAwAlsAAAOQAD9APKhEkuHeLLqUxR3OnXMTvne4Cdyo5kHcX3Dljl1ycUyajp6TwyRSjckisjj1Vhg+40op2or/AOXap/8AzD/rrdH2mRHrZ6mvvtHP+6xoStCxFo7XNhdaXOcz2p7tGP8ASUDfbS+wFcKfcfhQU0ZUlWGCCQQfIjqKv7iDiqEana3MSzqHBt7oSwTx/VkgxOdygHa5PtxVc9sWgC31AyKMJcDvP284k+bDd+1VUPgm49nuJfFG/IsbiDw8PxEdFjsmPuWSFifcBk/Cs3GhxyEzW0ndM/MvFtaOQf3kf2JAfXr7ahuzjtMgNvHaXbCNkGxXf7Dp0UMeisBy58jjr5U03XA0YPeWMhtXbniPxQvn70R8PxTHsrHJOLp7bv2Ozh4lSiQFrqM9gcHbCnp43tGJ9D+cs2PxT2HznxdW166CQPa3ePq2DKHI/upR4LiP9Hn7VFR0+ry23hv4di9O/hzJCf1uW6PPowx7a57jh+Noi1q0fdt4jEQJLd/PIUfm2/TjKn2U1f7fUzu47Mxd61CY5ReCO4ihcLHKiHE0nMFI4z1kH2TsJU8/LIHK0JkxdX+2OOLxRQZ8EY8mf78uMAcsDoB5VzaG6GFL64IyRiGNR4IVJ2rHDGOrnAGQMnpTPpuiEn6Xf4RY/HFC5G2ID+slPRpcfBeg51x0nS/nt+TsIObpC7rcMxjgvbhdltHcwH6O4yXiL85Jh65IwnkOvOrtqtptWh1bTr1YMkASRjcMZZVDowHUAtgjPPka6+Gu0ZprS3EVndzy90gdgqxx7woDfWyEA5IJ5A1qwPZqqo0OKhwPrKD1GffWaUZ9bv8AbukWxs19ZpHmP4d0n+Kl+84tQ+F9a8X3bK3jb16FVlb8a0EbLOrwYVyG2rkdDgZHuPUVU0l6kmds3EUx/u1dP4RoK5pNPlb7K8Sr750/gzg0OWXLXDqOjQz4MiAsFkRW5hlWVdsm1h0yv8BVNSW17HzSbiFcZ5vGsw+IEvMVlONtQhIzqQHsv7KWL/Esb/iwpQ1FlcN9nsFg2bWW5RSctGZAyMcdWUr18sjB5U0VU+m9qWocs2tpeDzNlOu4+6Mszf4flUxB21WisEu4rqzf0miJHzXmR+zQJoY+LrciJLhATJaP36gdSgBEyD13QlwB94LU3HIGAZSCCAQR5g8wflSle9qtgpURSNcu4yEtUaVsfpdAvuPP2VrTjW3tNLS42T7ATHFC6bZc72VIiD0wF2558lHXzHbHIn/PspYueNw7GOwia7ccmdSEgU+e6c8mI9Iw3TyqnuKO02aaV47uPG1iBbMXSFCpPObb9ZcN7MqvLzrnbU7q7QKUu54gPCkYWztVAxgchhkHtK+Vdoi5DzxBrSE41LVgnT8m07Kj3M43SN8dtR2mfRj/APL9DluOf565UKCfM75d2T7se6oazaWAeGbSNNX1jKTzY/WzI5/eArY81pMcT6tqd4T1W2jlVT7AGBH4UODd3+rj/wArsV9CSzKPLP8AQJ+VA02+kbx65EB5iGOAfLLUtW+hWHWPR9SnPk025AfiXx+FdaaGmPDw6P8AaXSL+B54qLlFdztPyGCLgu5P/wB6um/VEf8A1mupOCLxea6td/txROPkTSmeG/8A9fjHuvAP51lOHXX7Gj3EZ/u9T2/LmRXPEj5o7pfkPNhYXsLgy3yzRYO4PAkbdDzDo2B5E5B5VQvaTxT9OvmZDmKP6uL2qCct+0xJ92Kszit5rfQZT+UROzAOs83fuqu4VlEvmpUZGPJz61RJqGP4pOfyOz2SiGaYuGuPruxwIpCY/OKTLJ8Bnw+9cUuUVc0nsypNrgvjh/totJwFuVa3c8iTl4yf1hzA94+NS8nCNvMDNYTCBm6tblXhfP8AaRZ2H3jaa+cQa6rHVZYG3QyPG3rGzKfwPOs76dL9Dot8W9pKy9uH+GYtMt1mv5kYwBhGeeyMEk/VqebTNnr16Acs5rXj7tIkv2MaZjt1OQvm5HRpP5KOQ9p50sapr9xckG4mklK8h3jFse4HpXATUoYaeqW7OSntUdkO3Znx4unSSLKrNFLt3bOqsucMASM8mIIyPL0q4dQs1vI0uBe3MNqY9xWFu7BUZO4nbvXl5eyvmgGrF4R7YZbWKOCaJZY0AVWB2uE9PMNgdOnvrmXG71w5Owmq0y4GmHVdEjc9xbS382ck93JcMT67peXxAxTBbcQ3zDbZ6T3KYyrTyRwgf7JRk/A1JXUsz2qNpbWy95hgXQ7Ch81Ccgw9CD5jlUW/Cl7Jzu9UnA81tlSAfv8AUj3iuLPCtyTxvsdJh1hhmWewtx+ikkhHxchaiLq9WMkXPEHMdRClsh+AQORWubh3Rojm4nSVh/8AkXJkPL9EN+GK0/646Fb57tIWI/s7fdn9plA/GnjXxFjRXLRxS8R6eTj/AErq0x/u2fn7vqxXiXVYyPqf9Y2B8w2Rj4jFbZu3G1jBFvaykeWe7iGfaF3VC3vbxcH81bwp+uXc/gVH4VLXkfEf3I1Bcs0a1ws867kg1TP3praByfTLqyv8edctkmtQjYsV1JF/Zzxd6hH/AKcgYD4Yrmue2LUWORKiexY4/wDiBrwva9qQ/r1Pvji/6a7/AHPQ58HqOPAFtqkVxcPHaQ2ySqu5ZVkjj3qQAUVSWDEFsgeHmenKnU6Hc3E0L3sluywP3qRQJJgyhSEZ2dskLnIAHM+dU1/4v6l/bJ/7UX/TURqHHV9P+cupiPRWKD91cD8Ki1lb5SOqUEu5at32XQLI9xd37q8jFmYGOEZJzhS7MR6cjXLc2egRHM0/0hvV5Zpjn/Z8vnVNyTFjliWPqSSfma8bq74UnzJ/LY5rXZFwntA0W35W9nvPr3MY93iclq5rnt5YDEFoi+m+Qn/Cqrj51U+axXfAh33HiyH277adQf7Jhj9qRgn/ABlv4VHHtR1LOfpTfuxY+WzFKdZqaxwXYjrl5jkna5qQ/r1Pvih/kgrp/wDGfUMY3xe/ulz/AMqRM1inhQ8hrl5jNr3aHe3kRinlBjJBKqiKCRzGSBk8+eM4pZrNYqSSSpEW2+QooorpwKKKKAKKKKAKyKKK6gSVnrtxEhSK4mjQnmqSOq/ug4rknvHf7bu2fvMT/E0UUikLZooooocCsUUVw6FFFFAFFFFAFFFFAFFFFAFFFFAFFFFAFFFFAf/Z"/>
          <p:cNvSpPr>
            <a:spLocks noChangeAspect="1" noChangeArrowheads="1"/>
          </p:cNvSpPr>
          <p:nvPr/>
        </p:nvSpPr>
        <p:spPr bwMode="auto">
          <a:xfrm>
            <a:off x="155575" y="-1584325"/>
            <a:ext cx="3228975" cy="3314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AutoShape 4" descr="data:image/jpeg;base64,/9j/4AAQSkZJRgABAQAAAQABAAD/2wCEAAkGBhQSEBQUEhQUFRUVGBcYFxgUGRUYHRwXGBYXHBgZGBgdHCYfGRkkGRUXHy8gIygpLSwsFiAxNTAqNSYsLCkBCQoKDgwOGg8PGiklHyQsKTApLCwsLCksMDApLCkpKiwsKSkpKSwsLCksLCksLCwsLCwsLCwsLCwsLCwsLCwpLP/AABEIAOMA3gMBIgACEQEDEQH/xAAcAAACAgMBAQAAAAAAAAAAAAAABgUHAQMEAgj/xABNEAACAQMCAwUEBQgGCAQHAAABAgMABBEFEgYhMQcTIkFRYXGBkRQjMlKhJDNicoKSscFCQ1NjovAVFoOywtHS4RdVc5MINURFVGaU/8QAGgEBAAMBAQEAAAAAAAAAAAAAAAIDBAEFBv/EADARAAICAQMCBAUDBAMAAAAAAAABAhEDEiExBEETUWFxIoGRscEyofAFI0JSFDPh/9oADAMBAAIRAxEAPwCjaKKKAKKKKAKKKKAKKzW6zsnlkWONWd3IVVUZJJ6ACgNFZxTBa8CXbXaWrQtHI+cd7lVwBlm3cwQAPLNWFqPZPb/RIIFZI9Q7tmHiYiUr9sc+gGRggDHmOuK5ZYxaRNY5MqK1tHkYJGrOx6KgLE+4Dma2XumSwsFmjkjJ5gSKynHqARVw6MItB00TTIGu5/6GcN6hM4OFUc2I8yOvKu3WeINOvdOt7q+G0BmZYlOXZl3IyLjBZCcE/ZHIZxzqvxney2J+Gq3e5UnDfBt1fNiCPKj7Tt4UX3t6+wZPsp6PYpHEgN1fxxE/oqF+DvIuflTJoeqXU5SQKLO1T8zbxqoZhjk0hxyXzCgDy95hde4bnMveRRR3MjDxTXb72B9FjO1APTAwOfIVVLO3LTdF8cHw6qI6XstsW8MWqwlzyAYwkE+Q8Mmf40l8VcJT2Evdzgc+aOvNWHqD6+oPMU7aFwTmcyajbPJz5LbG3WP9tEKsfh+NMPHHDi6qyLBeKskQO23lXZ1xkgYD88Dnhh6VKOWpVdrv/EVyxbXVFGUVIa3oU1pKYp0KOOeDzBB6FSORHtFR9a+TNwFFFFAFFFFAFFFFAFFFFAFFFFAFFFFAFFFFAFFFSfD+gy3k6QQjLt5nkFA6sx8gB/nnS0uQbuG+FLi+dkt0DFBuYkhQAenM+Z9PYauLReDNP06K2nuSsVwApLySkDvSvjUDO0gZI6dBWzhPSYNEhkS5uoA8zBgSSuVVcABTzPMvzHqKTtQ4ummJWW7sbhdxKo1rOyj9VhDnp5kmsU5yyOlwaoRUeeRy4l47ls7mJ9iXNnOB3bwkF0fA3KGBKsSPEByJDEZGK3apPFqMSSW8pDRtvikXk8UmMFXQ+7mp6j50r23BEVzFllSINhgbSSTYxGRkxOuAR8+dMumaKsQVjh5Qu0ykBWZc8t+PtEDAyc9M1mnKCXw8mrHjlfxcC1qWlXd5qNs95ChiiQq5RgY3I3tu2nmu4lQRjy+Xvh3s4jgmaSUiUK31K88KM5BYHq3PpzHn1PJzrTPdKn2jgYJyenLrk1B55tUti2PTxTs3UVotL6OVd0Tq49UIP8Olb6p4LkQutWTybla4hSJgBskT8d/eK2c8+WOlK95o7R7XuYZryJCSHguZm29OYjJ3D4MffT1eGPGJApB8mGR/ClDVtCRDvspTbyeWzKqx9CvQ/L51fiypbP8An0KcmFyVo7+OLKLVdMW5tGy1qGJU53bcDfG2eYYBQwznPPrmqTq3OzC8la7vIriMs86gSOpQFeTLkx+aHd9tQQCRnkar/jDh4WV5JbhxIE24bocMoYBh5MAcGvQxPT8H0PMyK/iIOiiitBSFFFFAFFFFAFFFFAFFFFAFFFFAFFFFAFWT2H3LLeyKsW8PH4pM47tQ2c9OYY4GOuQKRNI0aW5lEUCM7t0A9PMk9AB6mrZ0TS00NCN/0nULlVVLePp1yM+e0HmXOM45DqapzNaXHuy3GndmnjfT0/0mWs5JJb043xskckUa4H2nb82NuMAZ69Rnn3abo18siyTXoYf0ohH4MeYHMYPocZqL4i0m4se4u3nZrq4uFW4C4EZBXkgToQApG728sdaabnW41Ut5DmSfCAPaTWHNJxSR6GHHbbZIUVwaTqizxq4Od24jkR4QxGR7DjkfOpmwVGypGT1/zzrKo26Na9DlqL1u5KrlUWUD7SBgr+9M8if0eX8qbF0IHzI+X/KvTcNxkeIbvf8A9qsjhlfBHUvMojU9MMrlra1mhf77MIh+7/yIrRf3OoWigm6Yj0Eu7H7Lcz7wDV/tw5EV2tFEV9GUH+IrzDwdZKQwtLbcOe7uo859+2tsG+Hx9fuZMmNPeL3+hR+jXOtXwxAZWXzfbHGvxk2jPzNSWr9mMsUPf3c7ykfb7sFu7U/08tzZQeuFGOvlV7AY+HSue6hyM/5Iqbf+qo5DH/s2yluCtJnvLlpEuUQ2UiBZBGCXQ7uWVYAoVU8jkHPzhO1m5s5bwS2kiuXX67ZnbvBwDnHMkdcentp10u+ttI1K8SVCqzhJYWjRmOwk7o9q5wqtnHLyrh4g7PLO9tnu9LYBhuJjXO1ioyy7W8UcmPLoeXIZzUYtRnb47FE02mu5T9FZYVithkCiiigCiiigCiiigCiiigCiiigCsisUUBe2tEaLYwQ2Ua9/cMsXfMBzcjm7E9eZ8IPIc/TnPcN8JR2gMjkzXL85Z5MlyceIKTzVeXTr6+yF0cLrOiLGWAmjAXd92aIeBj6Blxk/pN6VP8Ja21xbgyDbPExinXzEqcjy9vJh7/ZWBPZp83ueng0uX2EHikXk00c0iwzQrl7eOCZdo58nfllm5Y8uYI9aT3hvNQchgVQHzBVB7MdWb5mn2PU7Wxu7+2uc92zJLbqiln3SjLJGAPUjGSBy9tcmoQXHcmabT5Wt1yxUz91Js82aNPEBjqp/71341LZL0YqMk7b9V5/NHBo9q0Uq2do5kuJR9ZIxysaKObEDoAOi+71Aq2OGNAFumC7ysebO+Mk+wDkq+z8TXDwlFaG3SWyiSNJBnwqA3LkVY9SQQR18qZ7QeH41xRSfqX8Rv6G4UVre4VSqllDNnaCQC2Bk7QeZwOfKtlWFQVmiigMUUo9qPEU1lYd7bsFcyxpuKhsA7ieRBH9HHP1pg0LVVuraGdekqK+BzwSPEvwbI+FdrayOpXpFTtAsWi7m9iBL2bF2A6tA3KVfgOfzrTwZLGdS1BoSO6kWzmG3oTJEzFseRPWna/gDKQwyCCCD5g9R/n1qq+zywNuNXhTLTxeFAepVUlEWD7z091QlvBr+cnMnKfn+EU5csC7EDAJOB6DPIVqrJFGK2nmmKKKzigMUV2Q6PO8ZkWGVkGcuqOV5dfEBiuTFAYooooAooooAooooAooooCzOwq5f6bMgOEaEsy+rK6hT7xub5mnfhxSNZ1UAnb+THHluMQOff1+dJfYPH+V3J9IAPnIn/KnjhcZ1PVmP9rAv7sTf9qxz/wCyXsbun/x9xh/0TD3/AH/dp320L3hGW2joAfLr5VvuJ1RC0jKqAeJnIVQPaTyxW2uK70WGVw8sSyMvTvBvA9qq2VU+0DNV35no1tsJfAes2sV1dWkMyGJ5BJbjmAd6/WRpnrtKjGOvlVmWn2arXtZsAlvBdIAHtpkOVGPAx6cvLcq/P21Y9m/X51Y99zMrScH2/JWfalJKmraZIocqpXG3J8XfDeB7Su0fKrWNFYqTd7FajTbM1ilrizXLy0+shtVuoceJULCVDzycYO9OnQZHP30n8KT6jqOpx3VxHJb2sIYoh3KpLKygDODIxJyWxjC45chXVHuceSnRYfEPD0N7A0E4JQkHwnBBU5BB8vMfE1s0TR47SBIIQRHGCF3HcebFjk+9ifjXcKKjZOldniYeE1WXDbbeJL8Do0Kk+/6g/wASfnVkX9yscTu52qqksT5ADJPyFVp2Wbrq7vtQZcCV+7jz93IJHwURj35qM9oyZGb4XqQ57Gy91cSzyrBbCVyuNu4oWJB5+FFwepz7q0at2S28lu8mm3XfvGMsm6OTd54DJjaxAOARgnzp0utMGqTyGZmNnBIY441OBLKn5yRyOZUN4FAx9kn1rFjpEFjqluttGIhcwzqyqWwTEY3VsEnngsKa51d7+RX4Kq62Pnoimjs54aF7fxxuMxJmSQeqLjw/tMVX40xdoHZdcpcyTW0RkikbcEjBLIW6gp127icEZ5emKkuE9Jl0rSr66njaKZlCRhsbsYwpxn78mcdfq6ullTh8L3ZmUGpboatQ7Qe5LfRrSSa2tztmmjKqiBcbhGMePaOuMAfjSb22aDCgt7mFVVpiwfaMB/CGV8euCcnzyKa9V0ruNDW2XCs6Qwn/ANSaRFc+3m7Gk3tyu8XFtbj7MUWR72bb/CMfM1TjilNafU0ZlS39CsaKKK2mIKKKKAKKKKAKKKKAtXsF/P3X/pJ/v058LygajqkZ5P30T4/QaMYI9nT5iqu7INaEGpIrHCzqYj+scFP8SgftU+8ZSmx1i1vOkVwvcTenIgAn4FW/2ZrJNf3X6o24ZaUn5MsCtF5epEheRgiDqzdB5fxrfRVJ6hXnaJxDDc2TW8LMXlkiRS0cqKT3g6SMgX8elWLanaR8qS+J9Ugv9KvDG+RFuGSCpWWIhl6+uBg+e7HsrPD/AGixyRxfSlNszqu135xvkdVkHJSeu1sYq/S3G0uDLrip1J8rb9ywqK02twGUEEH2jmD7QfOt1cOPYKVdc7Q4IZxbRflFyxwUQ4VPUyyc9uMZIGT7qaqUdR7L7KSVpUWW3kbJLW8hTmep281688ADNdVdyDuyJuO0K+haNZLOGUyOEQQzMCzEE8gycuQ6npXTY9qZdN76fehMkbo1WVcqxVuYxnBBHIeVaJezK4WVJIdRcsgYJ9IiSTG8YbmCMHAxnGaV34vutNeOyUWl2UAQC377eCPJj03k5J6885xVWfxVBeDFSlfF1sQlJKTdtR+p77Se0EXaR2sIlgidh38k8bpgZ5LtGSVH2jjryFMEHFlhZ6a0dlcRO0UbCNc4d5W6MVOCSXOT/wBqx/rzOg/KNNuVHmYisw/DFR+o8SaTco0c6GBmH2pIDG6nyIdVOCD7awT6jqY0s3TyS9Hf4OLS94zV+o8aFpYtraKEc+7QAn1bqzfFix+NJ+q8PjVb+Ru9kjgtV7kNEQC8rEmUA/dAIU+td+n6gktrJB/pOOVnG1ZU7uORVPljd4mxkbsA8/XnXm04PuLeMJZX8ixr0SaOKVeZyRnAIyTnlR/1Tp4SqTafrFr8GlrUkqte5zQ6Jf2k6W1lKxtZFDNLcBZTCynDhOg5jbhSMdfQms8X2Nw30S1ebv0uLmPO+NFcCPLtzTCsuBn7OeXWunR9V1NrmWFo7a4WDu+8aItE31gJAXedpYAZKnHlz51OxT21zMpV45JLZ5BhWBKMQUfK9fUZ+Wa3xkpVJU+9lajCVpfucnFI3PYx+T3kRI/RjWSQ/wC7VV9t8mdSUekMYP7zn+dWhqr7tU0+P7i3Mx/9sRr/AL7VT/a1eCTVp8f0NifFUG7/ABEj4VPF+texT1L5+QnUUUVsMIUUUUAUUUUAUUUUBsgkKsGU4YEEEeRByCPjV79pshksLSCRV7+5mgX9V8DeR5jm233Maqjs+0b6TqVvGRlQ4d/1Y/Ec+/AHxq0tWlN3xFBEOaWUZkb03sAfnloh8Kz5N5peW5oxK170PqrjkPLlz9K03l4kUbSSMFRAWYnyA5n41uqt+M9FkuNTt4J7h2t5RI4iQbAojAIB5ncxz9o8x5VVih4klFHp5snhQ1ULnCPCpv0mnkdxE07MIQSFdupJOfLdt6eXUU7PZrs7souwDbsIGMDoNvTFTtpaJEixxqFRRhVXkAKzLArdR/n319d00I4Y6a9z5jI3N2JkfD7QktZXE1qeu1DujJ9sbcv89KkoeLtVi5PFa3QHmpaFz78+H5Cpd9M9G+daTpr+w/GmTo+my71XtsdhnzQ4Zqh7TJ8fWaZOD57JY2+XIZra/aLOfzenS5/vZYkH4ZNC6a3sHxroi0wD7Rz+FZn/AE3p13Zb/wAzKyAvTqV94ZbhLaI/aS1DZI/Slbnn3cvZUpoPClvZj6lBvPV28TH9o9B7BgVLKuOnKs1dj6fFj/QiEpyl+phil/jtN1kyffkgT96eOmConiixkltiIQpkV45FDHAJjkVtufLOK7mTcHXkIOpKzbxJwlYm3maW3hXajsXVArDapIIK4PI+XQ1XvD1vp8dnE0txeRTYzI8H0gKpJJAJ2FOQwD7RTlNx1cRqWudNlWMc3aOSOXC+ZK+gpp0/UYrmBZImEkUg5eYI6FSD08wQa+WnGUFU0e6vDyu4NCxonCr7TJb6rdGOY7yyGMljtC5LkHJwoHTltrxZdktpHJ3pkuWkzu3GQKdxOScqoOamNE4e+hzS9ywFtIN/dn+rlyM93/dsDzHkV9tdfEPEEVnA005wo5ADqzHOFUepwfkahb4iWRxQS1SRFpIBq80rHwWtkoJ64LyM5/wRmvn3Vb8zzySt9qR2c+9mJ/nVua1fPHotzdy4WbUWQKoP2YiMRp7cQqx/aqmTV2Fbt/I8/PK2Yoooq8zhRRRQBRRRQBRRTBwTww19eRwjOz7UhHlGCN3xOQB7SK43StnUrdIfOzXTk0+ym1O4H212xL5lcjp7XcAD2KT0NOPA+gtEklxOPym7Yyy/ognKxj2AHJ9vLyqJtgNR1EBR+Q6cQsYGNrzqABy81UDl7APvU+1ik+75Z6nT4+4UlcYHbqmmN6m4T5oP5mnWq/7UpzFNpsv3Lk5+Pd/yBqzp3WWLJ9UrxMbKKyRWK+tR82FFFFdAUUUUAUUUUAUUUUAYpD4iefS5FexZVjupdrROoKLKQMMnmoPPkPu+7EtwrqLG61CBiT3c+9cnPgk8h7ARn9qsdo1kX092X7ULJMP2Dz/wsax5orNiexbjk8c1TPf+pN3dMp1G83orZ7i3GxCQeW5uWenoT7aY+JuHo722eCTlu5q33XH2WHu9PMEiu6yuxLEki9JFVx7mUH+dbq+YcnfsfSRxxr3Kx4Xg+mWdxo954Z7bPdE+QB8JHqFJxnzSQVUeoWTwyPFIpV0YqwPkRyNXrx5obpJHqNoPyi25uo/rIgDuB9oUn9nPoKVe1LSEu7aHVLYZV1VZQOo8lZsean6s+5atxyqXo/v/AOnmZsbW3l9iq6KzisVqMoUUUUAUUUUBlRVr2Nm+maQqop+m6kwRAOTKjDkPYQrfAyj0pN7O+HfpmoRRsMxr9ZJ+omOXxYqv7VWlbIbziCZ25x2CBEHl3jdT8zIf2V9Koyyt6fm/wX4YW/cZ+GdCWztY4E/oDxH7znm7fM/LFStFFZm7PaSpUgqvu2uAmwjcdUnU596OP44qwDSj2rw7tKn/AETG3ykUf8VSx/qRVnV42RvHOrEaQZY2KmRYSpBIIDlG6j2cvjTTbS7kVvvKp+YB/nVX8T3udBskzkyFF/cDj+Sj5VaUUe1Qo6AAD4DH8q+qxS1Tfsj5pqkeqKKK0EAooooAooooAooooBJT6niFufK5twfeyD+OIj86adci3Ws6nzilHzjalzi2LZqOmzf3jxE+xgMf7z154641ECm2hHeXEg27QN2wMMcx5uc8l9uT7cmpQU0/P7llNtUM/AVxv0y0b+6Vf3Mp/wANT9J/ZRc79LiHnG0iH4OW/gwpwr5eSps+lxO4IwaTIrGO0vGtGUfQtRD7V8knx40HorrggeoAHSnSlftJtC2nSuvKSApNGw6q0bA5H7Jakd9iOaNxvyKI4m0JrO6lgfqjcj95TzVvipB+dRVWl2vxLPbWN+owZkCt8VDr8iXFVbWzHLVG2ePNU6CiiipkAooooCzewlx9NnB6mDl7hLHn+Ipw4NXu9U1aNvtGWOQe1W3HI9niX5iqs7MdaFtqcDMcI5MTZ6Yk5An2Btp+FWrxsjWV7BqSgmPAgugAT9WT4Xx6g4HwUVkybZK80bMEqSfk/uOtFa4J1dVZCGVgCpHMEEZBB9MVsqk9WwpQ7VrsJpU4OPGY0Hv7xW/ghpvquuJIjrN/HYQsRBAS9xKvMB8FQozyyOa+9m+7VmNXIo6iemDFW1T6Td6dZrzW0jVpT5BuTyD4YVPfkVbmKg0/+HuzH/1N1nzwYhn/AAV0RdhcCfYvb5f1ZEH8Fr2cXVKF7HhyxNknRXDJ2SyKPqdUvU/X2yD5ZXNeG4A1SP8AN6lFL7JrcL+KkmtK66HdMg8EiRoqBuLTW4PtWttdKPO3kKH5Of4Kajm7RVhYJe2tzat08aEr8DgEj3A1bHqscu5W8ckN9Fcel6zDcruglSQDrtPMfrDqvxFbru9jiXdK6Ivq7BR8ya0alV2RN1FLY44jlfu7OKe8k9IEO0frOcACpK20XVp8Epa2Sn+0Jnkx7lwn4iqJ9Vjj3JrHJi12qSFYrQqSpFypBHUHaeY9ormi4YutGunuUiF9CSd74+uQZ5t5kH1IyD54pt1LsekuQn0jUZnKNuXEMSAN6hQeXzNS3+o14Ps6tPn9KC3b+X4143VZHlncePU14Y6FvyV/2ZcQwpd3FrG+Yp2M1vnkckeKNh5Ntxy/u+XWrQpL1LsOklm743+JQdwZbWOM7hzBPdyKCc+eM++pZJNSt123Fn9K28u9s3Txe1on2spx1xy91ZMmNvdG/BnUVpkT9L3H16sWm3TMRzjKDPmz+EAe3mflXHPxdeE7YtJvWby7wBB8Tgiom84I1e8ljmvIrdo0O5bTviig45b9qsCfXxezkOVRjjd2yzJ1MdNLcXOOGKaBpkbjDNhsHrtCNj8JF+dVlX0nNtnkFrqdnHG7qxhBZJUdRjeI5AAUcciV5HGCOlU72jcCnT5gUJaCTJRj1BHVGPqPI+Y9xqeKVPQ+dzz8kb+JCbRWTWK0FIUUUUB6Q19D8CcXxanad1LtMypsmjb+muMFwPNSOuOh94r53Apv4I4IvbmVJYA0KAg9+cqB7U83Pu5epFU5oRlHd0W4pNPYsV9G1DSiRZL9LtMkiFye8jz1CHqR7s/q+ZLjtTeNSZdNvEwMtuBUD2linIU26nxPb2YRLibMhAAUDdI5x9ru0BPPmegFapr231KznjglSQSRupAPNSVONyHxKQ2DzA6VkWR/5R+ZsUnHaMhWZNX1PwCMafbN9pmJMhU+Q6NzHoF9pqweDeEobGERQKcDmzNjc7/eY/y6CtXZ3di40y1kbm3dhHz9+MlGz7cpn40zgVuSS4MzbluwrBNZrVdRs0bqjbGKsFbAO1iCA2DyODg49ldAqw9pkT3P0dbXUN4ZA/5OR3Yf7LSDduVcAnOOgPpTfSlwzwjcWk7SPcJcmbAmklWVZcKD3YQ94ybQSRs2qMHryxTbQiiL4i4mt7GHvbmQImdo5FiWPkqjmf5V60nVYL63EsREsL5GHX0OCGRhyPvHnS/xjw5AlvcyGzlvTM6MYEJJDnAaSLALREhV3Feu0Vq7M7q9dbj6XFNDGGT6PHOviSPBGDIVUydF6jIx150OXuetV7J7R3Mtrusp/KS3OF+MX2SPUDFKvAHANvLcXSair3F5ay4PeuzIY2GY5FXzDc+TE+VW/Shr8f0XU7W8HJJ/yO49PF4rdz5cnBTJ8mFdt1QaXI1W1qkaBI0VEHRUAUD3Acqj+IuIks4hJIkrguqfVIXxuOMseQRfaSPZmpXNaL6ySaJ4pF3JIpVlPmrDBHyrhLseY9TiaUxLLG0qjcUDqWC5xkqDkDJxzrpqpLzTrjS3uZgotbMMixvZxWbnY7hQZnnPek5KnzGSegq1rX7C5YP4R4wAA3L7QA5c+vLlzocTNtFFLfF2iX1ztW0vVtU/pYjLOxz9/dyGMcgB55PoOsZKKUL661XDwxRRblG6O63Lsk2sp7toTkxuwyuckDBI8qabOVmRS6d25A3JkNtPpuHJvfQJkVxfw2L22MYbZKpEkEg6pKv2Wz6HofYTSXtGsadNBOojuYyY5VI/N3CdGH6J5n3FhVn1X/Gtp9BvY9STlFJtgvQPukgRTH2qcAn0x61VlhqVrlcEoun6Hzdd2rRyOjgqyMVYHyZTgj5itNWd218Nd3Ol2g8E/hfHTvVHX9pAD+yarKrIS1xTKJR0ugxTNwx2e3d9gxx7Yz/WyeFPh5t+yDT3wpwjZWempqN5GZnKh9pG4DewEarH0ZjlebZHi9ldep8T3NzHG5kFtbynaogdSfTE92fBAPYoJ8sGqpZm9o/UnoUVcjVZ8KaZpZX6QTd3R+zEq72z+jAMgD2yH3elZ1rjK6mJjXfAFBzDafW3GBnlJIB3duPYPF5YNT2ncMTWS74ooJQ3N1h3d7z57llkb8o9SG2ezyFcNzo0dwsj2Mpt5CcSouYwW81ljxuik6jeAG94rPqWq5b+v84OeJ24QpW0LBkMGJGfLPDayP3xHPBnu2G4HcDlfBz6D07e63hZHYSXG7GIt0F3GeoUPjMuB1MigYGd2OddZh2SJDawPbXOMuWb6vYp8TOTn6SD1GBuGTkpzrEFvlGmlcR7D477ecuB0W3GBhTzXGCnXHeHmNMnGrJ1BKzv4P4luNPSWNEN3AjtJKrAw3MJk5ksjeB1OC3hODzOR5WPb8a272C3wMncHBJ2Eso37CWUZwoOcnyAzVYW1r3yb5V+j2K+MROfFL0Pe3TE5IPXaTz86sTsuh2aVbciMh3wcjk0zsDg9AVIPuNMc9VlcW2d2ocaWkMhjeXLqAzLEksxUEZBcRo2wEc/FipLTtSjuIllhdZI3GVZTkEZIPyIII8iDVU8MXDaXqYgurzYJ0M86/VurXTyEBWfu9yqyFWXB65zTpwNwjLYNdh5RJHNMZIgC3hVskgqeQOW8uuM+wWkk2Tmsa9b2qb7mZIlOcbzzYjyVerH2AGobhftBgvria3RJopYRuKzpsJTIG4DOR9peTc/EK4e07R5rmFFgs+/lXc0UwnSFoJOW1lyQzcwDgcvD5cjSzwzxA1nqk0d1eRTKkKLM8yxicTnH1MRUGS4wwAOMjp5jmF7luVAaxxhDbXMUEgYd4pYyEbY1AzgFj9pyRgIuT86nkbIB9efMEfgeYqB4pedjHFa3PcTssrooiSTvBGFypLkKi5dRn9IelCTO3R+I4LoyCB9xiYLIpV0ZSc4yrqDzwcHocVjiXRFvLSa3Y47xCFb7rjmjfBwp+FK/ZXri3CXAlDfTkcLdszB9zDcEKMPCIxhgEXkvPrnJezQ4t0Q3B+sG5sopH5SgFJh6TRkpIMeXiUn3EVM0r6av0bVJ4f6u8X6VH6CZNqXCj2le7f500UOogOIrOxu3S2u3idgwZYTKVYttOCY1cFuWcZB88VzPxBZ6Yot3jktoIwBE/dyvG24M7hGUOfDhi27HmelHFHDElxNb90tssSzxTTuVImJiIK7GAweQ28znHL3+Nd4La9u3a4kIt+4EUaRMVbLOrTFjjkGCBOXVcjzOREaEnUhSCMNjafXPTFe6gNO4AsIHV4rSFXQgq23LAjoQSSc+3rXTq/Ftna5+kXMMZHVWdd37gy34UO35irr/aLIyTNpojdLVd9zLOkuFOSBEiYVjIMF2J5AL7a59e4cm+hb7vWJGTvVkDJEqo69Y41WIh2LHGMPzOABnBrpue2XSxuVWkm3faEcLENnkc7sbuXLzrMHa1BgLDY6kVAwAlsAAAOQAD9APKhEkuHeLLqUxR3OnXMTvne4Cdyo5kHcX3Dljl1ycUyajp6TwyRSjckisjj1Vhg+40op2or/AOXap/8AzD/rrdH2mRHrZ6mvvtHP+6xoStCxFo7XNhdaXOcz2p7tGP8ASUDfbS+wFcKfcfhQU0ZUlWGCCQQfIjqKv7iDiqEana3MSzqHBt7oSwTx/VkgxOdygHa5PtxVc9sWgC31AyKMJcDvP284k+bDd+1VUPgm49nuJfFG/IsbiDw8PxEdFjsmPuWSFifcBk/Cs3GhxyEzW0ndM/MvFtaOQf3kf2JAfXr7ahuzjtMgNvHaXbCNkGxXf7Dp0UMeisBy58jjr5U03XA0YPeWMhtXbniPxQvn70R8PxTHsrHJOLp7bv2Ozh4lSiQFrqM9gcHbCnp43tGJ9D+cs2PxT2HznxdW166CQPa3ePq2DKHI/upR4LiP9Hn7VFR0+ry23hv4di9O/hzJCf1uW6PPowx7a57jh+Noi1q0fdt4jEQJLd/PIUfm2/TjKn2U1f7fUzu47Mxd61CY5ReCO4ihcLHKiHE0nMFI4z1kH2TsJU8/LIHK0JkxdX+2OOLxRQZ8EY8mf78uMAcsDoB5VzaG6GFL64IyRiGNR4IVJ2rHDGOrnAGQMnpTPpuiEn6Xf4RY/HFC5G2ID+slPRpcfBeg51x0nS/nt+TsIObpC7rcMxjgvbhdltHcwH6O4yXiL85Jh65IwnkOvOrtqtptWh1bTr1YMkASRjcMZZVDowHUAtgjPPka6+Gu0ZprS3EVndzy90gdgqxx7woDfWyEA5IJ5A1qwPZqqo0OKhwPrKD1GffWaUZ9bv8AbukWxs19ZpHmP4d0n+Kl+84tQ+F9a8X3bK3jb16FVlb8a0EbLOrwYVyG2rkdDgZHuPUVU0l6kmds3EUx/u1dP4RoK5pNPlb7K8Sr750/gzg0OWXLXDqOjQz4MiAsFkRW5hlWVdsm1h0yv8BVNSW17HzSbiFcZ5vGsw+IEvMVlONtQhIzqQHsv7KWL/Esb/iwpQ1FlcN9nsFg2bWW5RSctGZAyMcdWUr18sjB5U0VU+m9qWocs2tpeDzNlOu4+6Mszf4flUxB21WisEu4rqzf0miJHzXmR+zQJoY+LrciJLhATJaP36gdSgBEyD13QlwB94LU3HIGAZSCCAQR5g8wflSle9qtgpURSNcu4yEtUaVsfpdAvuPP2VrTjW3tNLS42T7ATHFC6bZc72VIiD0wF2558lHXzHbHIn/PspYueNw7GOwia7ccmdSEgU+e6c8mI9Iw3TyqnuKO02aaV47uPG1iBbMXSFCpPObb9ZcN7MqvLzrnbU7q7QKUu54gPCkYWztVAxgchhkHtK+Vdoi5DzxBrSE41LVgnT8m07Kj3M43SN8dtR2mfRj/APL9DluOf565UKCfM75d2T7se6oazaWAeGbSNNX1jKTzY/WzI5/eArY81pMcT6tqd4T1W2jlVT7AGBH4UODd3+rj/wArsV9CSzKPLP8AQJ+VA02+kbx65EB5iGOAfLLUtW+hWHWPR9SnPk025AfiXx+FdaaGmPDw6P8AaXSL+B54qLlFdztPyGCLgu5P/wB6um/VEf8A1mupOCLxea6td/txROPkTSmeG/8A9fjHuvAP51lOHXX7Gj3EZ/u9T2/LmRXPEj5o7pfkPNhYXsLgy3yzRYO4PAkbdDzDo2B5E5B5VQvaTxT9OvmZDmKP6uL2qCct+0xJ92Kszit5rfQZT+UROzAOs83fuqu4VlEvmpUZGPJz61RJqGP4pOfyOz2SiGaYuGuPruxwIpCY/OKTLJ8Bnw+9cUuUVc0nsypNrgvjh/totJwFuVa3c8iTl4yf1hzA94+NS8nCNvMDNYTCBm6tblXhfP8AaRZ2H3jaa+cQa6rHVZYG3QyPG3rGzKfwPOs76dL9Dot8W9pKy9uH+GYtMt1mv5kYwBhGeeyMEk/VqebTNnr16Acs5rXj7tIkv2MaZjt1OQvm5HRpP5KOQ9p50sapr9xckG4mklK8h3jFse4HpXATUoYaeqW7OSntUdkO3Znx4unSSLKrNFLt3bOqsucMASM8mIIyPL0q4dQs1vI0uBe3MNqY9xWFu7BUZO4nbvXl5eyvmgGrF4R7YZbWKOCaJZY0AVWB2uE9PMNgdOnvrmXG71w5Owmq0y4GmHVdEjc9xbS382ck93JcMT67peXxAxTBbcQ3zDbZ6T3KYyrTyRwgf7JRk/A1JXUsz2qNpbWy95hgXQ7Ch81Ccgw9CD5jlUW/Cl7Jzu9UnA81tlSAfv8AUj3iuLPCtyTxvsdJh1hhmWewtx+ikkhHxchaiLq9WMkXPEHMdRClsh+AQORWubh3Rojm4nSVh/8AkXJkPL9EN+GK0/646Fb57tIWI/s7fdn9plA/GnjXxFjRXLRxS8R6eTj/AErq0x/u2fn7vqxXiXVYyPqf9Y2B8w2Rj4jFbZu3G1jBFvaykeWe7iGfaF3VC3vbxcH81bwp+uXc/gVH4VLXkfEf3I1Bcs0a1ws867kg1TP3praByfTLqyv8edctkmtQjYsV1JF/Zzxd6hH/AKcgYD4Yrmue2LUWORKiexY4/wDiBrwva9qQ/r1Pvji/6a7/AHPQ58HqOPAFtqkVxcPHaQ2ySqu5ZVkjj3qQAUVSWDEFsgeHmenKnU6Hc3E0L3sluywP3qRQJJgyhSEZ2dskLnIAHM+dU1/4v6l/bJ/7UX/TURqHHV9P+cupiPRWKD91cD8Ki1lb5SOqUEu5at32XQLI9xd37q8jFmYGOEZJzhS7MR6cjXLc2egRHM0/0hvV5Zpjn/Z8vnVNyTFjliWPqSSfma8bq74UnzJ/LY5rXZFwntA0W35W9nvPr3MY93iclq5rnt5YDEFoi+m+Qn/Cqrj51U+axXfAh33HiyH277adQf7Jhj9qRgn/ABlv4VHHtR1LOfpTfuxY+WzFKdZqaxwXYjrl5jkna5qQ/r1Pvih/kgrp/wDGfUMY3xe/ulz/AMqRM1inhQ8hrl5jNr3aHe3kRinlBjJBKqiKCRzGSBk8+eM4pZrNYqSSSpEW2+QooorpwKKKKAKKKKAKyKKK6gSVnrtxEhSK4mjQnmqSOq/ug4rknvHf7bu2fvMT/E0UUikLZooooocCsUUVw6FFFFAFFFFAFFFFAFFFFAFFFFAFFFFAFFFFAf/Z"/>
          <p:cNvSpPr>
            <a:spLocks noChangeAspect="1" noChangeArrowheads="1"/>
          </p:cNvSpPr>
          <p:nvPr/>
        </p:nvSpPr>
        <p:spPr bwMode="auto">
          <a:xfrm>
            <a:off x="155575" y="-1584325"/>
            <a:ext cx="3228975" cy="3314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62" name="Picture 6" descr="http://blog.rcgmichigan.com/wp-content/uploads/blog.rcgmichigan.com/2011/02/Home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962400" cy="40675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33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¿Qué hace el chico?</a:t>
            </a:r>
            <a:endParaRPr lang="en-US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Documents and Settings\aschleicher\Local Settings\Temporary Internet Files\Content.IE5\Q5F6HRIG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smtClean="0"/>
              <a:t>/ No	____________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4</a:t>
            </a:r>
            <a:endParaRPr lang="en-US" sz="6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C:\Documents and Settings\aschleicher\Local Settings\Temporary Internet Files\Content.IE5\FNKBEP9A\MC900048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7831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abuela</a:t>
            </a:r>
            <a:r>
              <a:rPr lang="en-US" dirty="0" smtClean="0"/>
              <a:t> (grandmother)?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> con </a:t>
            </a:r>
            <a:r>
              <a:rPr lang="en-US" dirty="0" smtClean="0"/>
              <a:t>mi </a:t>
            </a:r>
            <a:r>
              <a:rPr lang="en-US" dirty="0" err="1" smtClean="0"/>
              <a:t>abuela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5</a:t>
            </a:r>
            <a:endParaRPr lang="en-US" sz="6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4.bp.blogspot.com/_kTkCMQqfwJk/SOuBZ7KLa1I/AAAAAAAAAmQ/SpMjkMsZV-U/s320/29_couch_potato_watching_tv_and_eating_don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1000125"/>
            <a:ext cx="512603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la </a:t>
            </a:r>
            <a:r>
              <a:rPr lang="en-US" dirty="0" err="1" smtClean="0"/>
              <a:t>televisión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la </a:t>
            </a:r>
            <a:r>
              <a:rPr lang="en-US" dirty="0" err="1" smtClean="0"/>
              <a:t>televisión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6</a:t>
            </a:r>
            <a:endParaRPr lang="en-US" sz="6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http://t3.gstatic.com/images?q=tbn:ANd9GcQ5vIiUbVbrDNTeMMyb-ufFT4N2sF01X8s9vMkOJdnGnb_xIRMZ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876800" cy="48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</a:t>
            </a:r>
            <a:r>
              <a:rPr lang="en-US" dirty="0" err="1" smtClean="0"/>
              <a:t>dinero</a:t>
            </a:r>
            <a:r>
              <a:rPr lang="en-US" dirty="0" smtClean="0"/>
              <a:t> ($$)?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</a:t>
            </a:r>
            <a:r>
              <a:rPr lang="en-US" dirty="0" err="1" smtClean="0"/>
              <a:t>dinero</a:t>
            </a:r>
            <a:r>
              <a:rPr lang="en-US" dirty="0" smtClean="0"/>
              <a:t> ($$).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7</a:t>
            </a:r>
            <a:endParaRPr lang="en-US" sz="6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30051" name="AutoShape 2" descr="data:image/jpeg;base64,/9j/4AAQSkZJRgABAQAAAQABAAD/2wCEAAkGBhQQDxUUEhQUFRQVFhUVFRQUFBQYFBUXFBQWFRUUFRQXHCYeFxkkGhQVHy8gJCcpLCwsFR4xNTAqNSYrLCkBCQoKDgwOGg8PGiwkHyQsLSwsLCwsLCosKSwpLCwsKS0sKSwsKSwvLCwsLCwsLCwsLCwsLCwsLCwsLCwsLCwsLP/AABEIANIA8AMBIgACEQEDEQH/xAAcAAAABwEBAAAAAAAAAAAAAAABAgMEBQYHAAj/xABGEAABAwIDBAcFBQYEBAcAAAABAAIDBBEFEiEGMUFRBxMiYXGBkTJCobHBFCNSctEkYoKS4fAWM6KyFXPS4iU0Q1Rjg8L/xAAaAQACAwEBAAAAAAAAAAAAAAAAAQIDBAUG/8QALxEAAgIBAgQDBwUBAQAAAAAAAAECAxEEIRIxQVEFEyIyYXGRobHRFCOBwfDhJP/aAAwDAQACEQMRAD8Av6BcF1lcyACEFdZGAURghHCBrUsY2gXLhpwH6rFqfEdNptrZb9ub+RONcpckJhCntNBG9gdcC/DNqk5IG8HfL5rLHxrTPDlmKfJtfhsflSEEKBzSN6BdZNSWUQDLkC4oA4oCVyKgZxQWRl1kgCrroSilAAFFJQlFQB10BK4opTA66KSuKKUxAFFKGyBMQUpNyUISbkxCTki8JZyRcojJsLlwQ2UmIBI1tYIWF7tw+aXsqxt1UERsaOOZx8gAPmVk1NjrqlJcycVliEu1BJvfyTebac2tdVZt+9SMGFWGaU5Rwb7x8uC8VPT1p8U92/qbVJ9CapMaOUXPxUhT40eaqodbcnETyFRPTxZNSZdqTaAaNfqD6jwUu3UXG4rPmtc9vZ9odoDnberfsxWGSnF97SW/IrteB2ShN052547P/pTfFNcRJ2Q5Ue65eqMgTIgLUouSASsilKPKKCClklgIgslLIC1ACdkBCexYc52p7I5n9EtLhIA9vfu0/qouaQiKIRSE5mpy08xzG5IkKSafIBEhFslSEBCkITsilKEIpCYhNyTclSEm4JiEHpJwS7gkiEhk3ZDZDZDZSYgtlV9samOJofUtHV3yh3b47h2Rv3+itVlmnTXV/d08XAufI7+EBo/3OWHV0K+HA218Cyt7j3Bsaw0ns9WT3yEH0fYq0QfYnb4r9+rh6grC8PwoSR3cN+4cgi1EDaewzua47stwfE2XnbfBVKXoseffv/ZuT2PQ0dFQO9yLzzArpMBo3bgwflf/AFWIUc9T1YLKmXUXBzuI9Cj1O0dXFlBqTmP4msN+/wBncs0/DLpelTWf5/DJcPU2hmzNM0gteWkcQ8FOBBFAHOa4EE5nAW32sSAFiGIbW1sAaXSghxt/lx8tfdVxwfFjJA0vfdzm3voN/cE9No9RpLI2uax/LLIaeV+YxWcFxw/aaCd2Vru1rodNylGPB3G6ybDqf7PPne9uXW+vNX3Y6ubMJchzNzAg8NRqvS6bUyseGS8Q0MdO8wzjHUnbpjjGKNp4i93gBzKk8qz/AKVKyONkZlkyNBNmtsXuJ0uG8gtN8pRg3Hmc7TwjOxKb26jWbap0hOZxAsdAhptr33DhYbgWj2dABfxKolPtDRg9uSe3HLGL/EoXbRUd+zJNbhmj1+BXnfIvzxerPwZ6jzNL7OY4+KNxwnEm1EQe3wI5FdWYkIj32uqt0Zzh8T3RvzxuPcHNI0s5u8XUlj1RTNl/aJXRF2jbtFiG7y0k6713a5ylWnLn1PNaiuMLWoPK6Dp20bnGwJJOiRfizhvO5L0DKJzbR1Fr73ZRmP8AFrZOnbOUxFxUjzLEbYM+5Evx1zdeHFB/i6AOawk5nW0toLp+/ZyDhVN8DlIPdvVD2n2f6qtidBI2VhIvlOrSN9+7VVuxxXpeDbpKoWzcZ9nj4lyr9pYYmF2YuAtezSN/ihwzaKGoHYdre1jobqkY5RyugcA062tqOajtlRJBJ2wR2mEetrKXn+tLi2NK0SemlNxfEn9NuhrJCKQlSEQhbzjCRCTcly1JuamA3cEkQnDgk3BICbsuAS3VI3UpsQhZZr0tbK1NS+KWBhkaGdVkYCXhxc517W9k3AvwstR6lD1dt6raySi8GLvwF9IWxygBwa29jcXLRex463TfENm46gguuCOLSN3Iq2dJWP07mtjjPWTg+00jI0X1DjxPhuVIpceymzwQfgfNc6yXDP0m+uSksMkYmwxfd52tyAAgm1hbv3pCs2fjqXNkDjaw3DRwvceCPKIpSHuYCRxP15panxdhmZGTbM5rSeDQSBc8gFVlJ5XMt6b8iE2xozlhPBz3NaPxFrdbeoHmomLCJXvLc0jOyCNSAO6y9C4hsdS1McTXMBbCQYy08v3hvvvPNZ7trhkdPNkvo7tNsbEa7tFrlHyoLBRXZxyZnI2fe972lz9LWJuQVqnQhVHqKiA74pAR4OH9Ex2OpGVNQI7gBovqdSBwC0nBtloKSSV8LcpmILvLknp7JTy3yFqUk0upI5VhXSe/7XjJh92KNrdOZGY/FwW9Fqqe0uz9A2Y1VQWxyuaWB5dbzy8StEnszNBbowv/AAqBIG9qwFy87jyHcm9Rs7lkDRm1uSdNO7uVmxOWKWV0ZcHtYSGljrNde1njmgwKjgNU0OeIwbmR73aEDXXv5LD58+WdzoKhdth90MzmDEpqcnR8Vx4sIPyJTjpqrv2yGM7mxg/zvNz6ALStnNnaSO8sGWRznOd1tw53aABaHDcLDck9rthocQYS8WlDC2OTXs63FxxH6rbzW5gylJmJ1lCyOHrWAu3ey4gWPvEhDBXRiIO694IGo611729neoTFaeakkkppCRkcQ5oOhty7lG9b+6PiqlTlczQ7fcWKoxGX7N1nWygl1gDI7XXhryS0e2tTGPYa4ACzjfXTTxKa7H4G/EKyKC5yDtO45GN1cfkPNWnbTZcUz+ra1pB1judPO3JVXQjFLiWd/kX6e6cW/LeHj5kVNtvVlv8AlRgWvf6eKj/8U1TZYpX9lgex9mjfYg2Pkl3RyFuV5jyjfp7Wvw0WkbPdH8M0DX1DMwIOVl9AHNsCe+x0SphW5JqK+5O/U38DUpPH8L7F0YcwBG4gEeYuhLUeCmDGNY3c0BovqbAWGvgEYsXQRyBuWojmpwWojmpiGrmpJzE6cxJuYkMng1Gyo4YjBibEN55mxtLnuDWjUucbAeaxzbDa41NU5jZD1V8sYa7s2GmZwG8u368wpXbzaH7QXMaewxxaORINi7zIWd9RlN+RB+KhfpvMr3YlZh7Dkw2KO+lD22PkeRUpLTtvckBJhjeBXl1c+aNZDNlLRlJcLabykqEff+IO866J/ilNZwcNzhr4j+nySGHQ/e/wn6LszlGzTeYl0K1JqWMloodpJGHJmdldYHK4g68RbiozFsHljfmkzuY89iV1yHjudz5hd1YDtTryV0wXatsbBBOwOheNcwuN9jcHeNy5VGbLFBvmvqaVb5e+Cs7MRtZNmc0OsOJI87haDh21OUAG5sdbm+iYVuyDQ3raM5mHUx3u4cewfeHcdfFV2nlOdw71j1Vd9FuctdscmdCp13xzzNRxLGGQsad5cLtHdzWNdI2LuqagXPZaLNFrW5q341X9YIrH2ImtPiSb/RZzir88rj329Fs/VWW3vf0pLYs0GnSlnG+5CtaWlBK66cyRpLItqlnc6T064uIu3RjtG6lMrTrGQHW5OHI8NF21/SRNUjJEDC1pIJY83fccSOX1VfonlkWnEkps1mZlzxJPxt9FBWyWd9jgZ87XSiltH6tbFfxaV2cEkm7QSTqb3OtymXXE7gN/JTGJBoOv4PqUwpw0+oXUql+3nBh1MmrpRXcmMIxKakeTC90eYZXZbdob7FKiolmBkLnOsdSSSRfx4Ij4tUpQTZQQONwe9c+U+KJu1VktLjh5PmNaqYu0uprYzFahlVG2OUtDnC4c49Xa+txutZQOVPcLlyTMP7wHqbJyk4wfDzOo6VwM9DUta2TQHUcP05pcsVF2fqj9qh13ktPm0rQS1W+H6id9XFPmng89qK1XLCGpaiOanRYiOauiZhm5qTLU7cxJuYmMmw1BK7K0nkCfQXSgTPHJclJO7lFIf9BSYjBXvu2546+qjK85W95IA8SQFJ27Kj6qLNNAzm/MfBgv87LTqZ8Fbb6FEFmQ6xuqEOUlpIc7LccEvR5XtDmm4Kc4nggqAwOJAa4OsANbcDfgmE+GPp3Z4tW+8zu/vjvHeF4uEq5wUU/V9DoYY7r4bx35EfommFRXkce4D5/onwqWywOI4bwd4NxoUngrO0/xC0xm46OcX0l+CLXrQeeMA5jpbW6atxj7RlIFgxz4weYsx17cN6GSN1ZKY2XETT23fiI90f338lJOweOAXAIDnE6HcQwN0HgAqKZ11Tj5ntfYscXPaI/2Z2ofTPte7OLTuVyrsHirW9fTkNk3uG4O/N3/AL3qs9kotLt17x9eSk8CxuSmeCCf15hemlCvU18Mt0zNGU6Z5WzDYgDEHB4LS29wd4sqQ3UX56+q0zE6h+JxlwjZG03ayQm27Q6XLi3fw37lVcW2QfT2yuEjSL5mg8NCC08vqF516ZaaUknlf7mer8OujJPj2bKy9iRyKVdh7uIPoiOw4jvHMKStj3Os+Fc2NqqTLH4D+qWjjtGxvHKPimmKG4DfxED1I+ifRxXOpPkrowUks8jxeitlmdqW8n/3kQWMsbnN94YPqmNHC24194ce8KSxyku9xvawaP79UyoKDVpv7w+YXQrmlRzMuoedS89yXcdfMptT6OcOTj+qdVMOp8T800g/zHj8p+CzKKUcrsbvEZOcGmuTCPb2ihDspB5EH0KUkZqiSMuo5yd6n11RfdL7Gm4LLaaE/wDyM+Jt9VqhasewiazYncjGfRwWyKHhO0Zx9557WrEkJFqTLUuQiOC7RgEHNSTmpyQk3BAEmFC7ay5cOqDzjy/zODfqppVrpGlthzx+J8bf9Wb/APKcd2hPkZCRom0P/mgT7jP9x/7U8LUxhJ66Ujm1voB+qj4nmVXAub2K6eeSw/8AEGjgUQ12b3VGStdz+ASkDDxd8gvOPwmyPPHzNatTHJpWtjkLQBm1NuJ0SeCt1d4/QJSxyv1uLfUImGtPb8foEWVShppxk8+pb/wh5zJD6LsaNs0XJ0A3nUlS+E0n2iRsTtQ8jW2rbcQoHs236qf6O4//ABFmtxkk3n92408lGvQx8xNzT/ssVnDuhHaPBPsVTkaSWkAtJ4jkU5o8BE0LXgi7n9XltvJFwb8FO9J1LrDJ+Zp+Y+qcbDUYlpiD7srXg94Wmhyp1bri9uxfZiylTlzKTJU9S4wjfG5zN/EEg/FLC8skYufu7vJ7zZtvgr7tBsNHOXSQ5Y5iSSS0Frid5I4HvHoqWyhfRlzJgBLfMXEggj3SDxFlfdHgLKZxl1GWO0DA5pZpmvmZwBFtRyBvu7lDTwEAjuWj7DYayoMs0jQ6xDGAi7RpdxAKhdor0lTL1QDdRl03B2ui5k6GsWL2X/v6LPNUm6zPv+F5nteT92wlziO4EgeKb4ptAI+xFaO4vmyZnepOhWrbMwyVsVSSxhc+FzMxaAHSG4YTpvAvr3rI9tNnZKSRjJm5Xlm64Ol7X04afBdTTaWN0oyluui/PcxSulp15VW3d9fmQs2R4N5SXHUktdcnmUSNrWjSQX52d+iGkonyvDImOke7c1gJcfIIayhfE8slY6N43teCHC+7Qrs+SscOft+DnOOepL0OKNkIbKWlx95gIv3uaRb0XS0BbOC3Vrm6EbjZR+B0ZfKbC+VpKumzuB/aJIo3XALrEA214XI1tv3Lj6mtU2qMOvQ6cbZX1uFj6cyGjogR2glYKBuaxHAH4q47ZYDHSOaxjWtsL9nNYg88xJum2yGFsqalsb75bEm2/TvXOmp+ZwdTfVe66UlLZIUp8PjaWudIWxty3YB2nG+oB4DdqtTw7EGTxtew3afXTgqjXbCFkU2Uh2dzBHfe0Zrkny+SCgx6GnqGUbNzW5c998m+x8fnoupRDyOaxn7mKcXqFmGW1v8AwXcohC6GXM26EroI5wmQiOCVKTcmBIgKndKMlqSMc5h8GO/VXIBVjpFp4/sTpZDbqjmYL2DnOs0N+PDkUKSTTYYzsjKQ3VMsOivnP4nuPxT2jxKOUkAWNjbX6WTnDqKwtZc3xXVRXC0spP8AyLK6nHKY2kpB/ZSkNG3lf1T+rligbmme1g5E9o+DRqVV8R293tpo/wD7JRc+IjGg8yfBZKdRZqX+1Ssd3y+f4JOKjzZY46MlrrAgf1CUpMMdZ2m/+/os9mxqpkN3zy+AeWt8mtsAmskjne05zvzOcfmV0v0Ep1OM2k287LZckQ4sPKNR+wuA3ac+HqpfYmkLcQjcf3x6scsu2ZL2ueWOc2wHskgbzwWt4HI7rA9rTdouHgaEkWIt5rNbDV1zi+JOOVnbD/v7k48MtizdINNmo834HtPqbfVN+jo/dSD94fJExPE3SwvifpmFhffv3pvsvVfZX5HG7ZDqbezYb1isvrWvis74NcYSdDLysv2/fetd3Nb8rrTIalr/AGSD4LLdtHZq+Qd7Wj0H6rR4m/2kveivSr1l32HpOroY+b7vP8R0+CqvSVFlnB4PYL+LSf1Wh0NP1cTGj3WtHoAqb0nwdiJ3e5vqL/RPV1403CumAplm7PcedG7f2EHm99/JZZ04TZsUA/DDGPUuP1WrdHI/YR+d/wBFinSfV9fis72hxbdrAcp9xoafiCt+hklCOX0Kb03N/EuPQDhAtU1JGuZsLDyAGZ9vElvog6fcOH7NMBqesiceJGj23+Kt/RDhvU4PBprJnldpxe8/QBR3TlS5sLDuMczCP4gWn5rSp/uZKcbGLbLn9od/y3fMLVOjShz1RedzG389w+ZWUbMvAqD+Qj5LdOiyktTySfifYeDf6lc3Ux4tYvhn7myEsad/EHpJwgGAz65gWNtwAudVW+jlv7aPyu+Sv+2cGegm7m5v5SCqJsNTmMvnccrA0tBPHi4+AHxVF8P/AExaJVyzS0WnbXaQU0Jse2btYO/i7wCojNkZHURqCXddfrA3jk33/N7ycUjHYpXGRw+4i4E2BA1azuLt5PJJbDbVy1uIPEz7NbG8RRts1u9hcXNGjxYjK7kCtsa/PblLl0/Jtlc/Doxrh7b3l/UfyXDYvaP7TCC49tvZkHfwd4H9VaisqxOI4ZXCVgPUS+0BuAJ7TfEbwtJw2sEjAQbggEHmDqCrKpP2Zc0Y9bRGLVtfsS3Xu7r+ByUQpQhEKvOeSQWf7Q4u6evMDQCWuEbGndmNruPnx5BaAqRWYYY8XZJbR8jHj+IBrvjdU27pIvpeG37iB2w2e6qRvWPbnLbsc1tmnLoW2331396rtc0Usb3vcACwka2JJboAOJ1Wp7Y7OOrHQllvuy4EE20dl18sqoXTvC1n2NrQAA2fd3CMBFEOGTXQds1OMe5j7W3JPM3S8cd92/u39wCI0bvBXXow2UbX1TxJm6uKPOcpsS5zg1gv/MfJdFYXMzPPQruJbNTxRdY4sta+VrszgO82sfJRdPJcLaekrZiOCjiMTbBriw6k3Dm3F/5T6rE6bS45H6qMZcQGhdGBiMsjJIjKXhoa0eDs1wttwinayMNbGYwOB1Pmb6lZf0EsBfUkgXDYrHldzr2WvrLdjOCcRrW4THMQXtuRuKTDIaZu5rfS6f3TSpwqKU3e257yVkdUOLixv3LeN4xkiK7bBkbSYxc+FhfgqJVQVM1UJnNFi9rjbha36LUW4PCGloY2x331US7ZBlzaSQDlcLn66m+fD5WNu5oonCOeIZt2olG8j0UHtbjMlVG2IAXvmHiNFdItm4QAMt+8nUolRs9TW7TQO+9iPNaLYWTqa64IRlGMskPsTVyUtP1czQe1mGXfr3Kh4vNmlfbe55sO9zrD5q6Y6+npYXvje50gacgzXAPNZVRYwW1MbnXIbIxxHOzgVzPLucYwuxt27GtcOXOB6Hw+JlPBHHcAMY1voNVAbc1sctDKwHMQA4crtIP6ppLtfBJ7UJN+9NMZ2rgFHM1kZBdG4DTiQuzNpwa9xhjF5yZy6IaloANjbQcVddhNrTDTdUWg5Cdb2vfUrPcOxAGVjX+ySA7wJsVp0WxgteFzbcLFc/SVzjLJqvaxhk2/HRVMfFkID2kEg7gRvVJ21xdsUbaSGwDQM9uAG5n1Kc0+Mvp6sUzGdc55ynKbZcu835forKMHMhJfDHc8SGknzsulODkuzf2K9JdCm1TkspdPeU+h2go46I04dKwvaQ97WDNd3tEa8rjwQSYtRfeGKV8L3GLq3tgBMIijEbWx8LWB3/iO9TeOwwUkRlnpQGAgFzY2HebDgibP0VJiERlggYWBxaczGtNxa+nmpR82KwsY+BfZbo7JOU4zy/evwV+KtgNPJDNWy1AeczHSwnPG/XUOG9vd6J70ebRZT1DjuuYzzHvM+o81Y3bEw/8AtmeQH/UkXbJQxfedRkydrMAezbW+jknGxzUnj6k/1OkVEqUpYe6zh4f0Lg11wCNxQEKJ2exuKcvZHI15ZYnKRcXNtymVqRxh6gLQSDYXG421HgjLrJAFKx/p99ql/JN8TH+i2KyxHp1xdhq4oCHNdHHmzH2XdYb6HuyqcPaQzMDvW2dBWH5aSeXjJKGDwiYD/ukPosOdO3mPVejeh7IcGgLDe5lL9CO31jrjXkMqusexFDzpDpOsw2b9zK/+Vwv8CV5okblmeO8r1ftBQdfSTRgkF8bwCDYg2uNfEBeTsWa6Ocgm55kfO3FVVSxsSwa90Du+8qv+XGf9ZWwALzx0L4hM3FY2NfZkgeJGgaODWOcL+BAK9FWULd5ZGgi4o+VBZVDC3QFGsgslgAtlEYhszHM67nP8nED0UwUBRgeSl4rsIMv3Lu1yeSQVS8S2Gqr6RM3+011/otlIRTGs8tLCcuJ8y2N8orCMhbhU7RZzTp4pniNFMWENaSf7utodA07wEkaNv4R6K11JrBFWtMxHDtnXlw+4ffmQLfNWPEi6iib988SOF8oO4cStLFK0bgFW9oNg2Vk/WullYQGjK3Jl7O7eLhQp00a5N5ZKy5zWBDYnZ/qGfaZiGvkboHaFrDqNTuJ3lT1TtLTR+1Kwnk03PwUVLsFE8duWdx5ukvfytZNX9G0XCWQeTT9Fpe+5SsBMd21ppInRljntcLEWAHxVV2TxoUUrsoPVuOrfr4qyydGg4TnzYPoUgejV43TMPi1w+qEPKLRh+1UE25+U8nafNS1wRwII8iCs/OwM43PiPm4fROaXBK+D/LePDrLj0cFLBEr1dSOwjFOsZfq39oDg5hNnN8Ru8QCtTpqlsrGvYbtcA5p5gqjbV09TUUtpqe74zmY+IgkHiC0XJBHLiAlei7EZHRyxSNc0RlrmZmOaRnvdoDgNLtv5lSfciaQhsgCMFEALLE+nimBnYSBfq2/7nBbcsC6aMfjlrHxtIPVBkR/MLucPIut5IGjLcoBOgXqboww7qMHpG2sXRCV3jKTJ8nD0Xld/HXgV63ocXghgiZ1jQGxxtGo3NYAPkpy5ATK8p9JlGIcQkaNwe8ejzZelHbWUw/8AVavMW2GIipkfNe5dK92nJziVGPMZP9DkobjEF+JkA8TE63zXpYBeNMKxWSCeOWI2fG9r225tN9eYXrLZHaiLEaVk8Wl9JGX1jePaYfpzBCc11AmbIMqMhVQCeVFLUogKAE8qAtR11kAJZUBalSEFkwErLrI9kBCYhPKuyo6CyACWQFqVshyoAblqCycFiKWIAQLUBaly1EypiETGuDUqQiFAEgZLJpV4q2MXcbJhiGKBg3qlY3jIfxQMm8T6QQ24jbe3NeeNp6nrpDKDfO5znX3hztdVfa6ouDYqgYpRFhdxad/cpJbjIYC5WmYLiDpIG59HtAY4X1u0WB896zMhS2EYm8Ts7W8hrhzHepSTYF7q6nsm3IrPa2iMZ11bwKuzml+5KwbKPm0OgKgtgM7pZskgcNbcDuIV86O9rpKfE4up0bM9kczPdc1xAuB+IXuCpePoTz6iUt7g0EfFOMM6Jn0kzZbmQsIc3hYjcbBNyiBuzZAUdZ/RbRSxaPBPj+qsVDtMx+82PeqgJ5AkI6trtxSocEwBXFAgQB1kCFAgACEVGRUxAIEKBAHIQUVddACgXFJ5kOZAAkIrghuiEpiCOSZR3JMpAQ+N4I6X2XW8VWJthpPxArRbopbdA8mUVWx8g4EqErNkXm/ZPotwMQ5IhpW8kZY8nniTo8JPsn4p3QdHjmm+U+i3r7E3kjNpW8kZYGYYbse9vA+atOHbOlu9WoRDkjhqWWA1paXKE8EQ4oQjAoEN6jC43jVoPkomq2SaTdhy+CnwUN0sDyVyDZl7T7Z8ipWkoHs3vJ8U/uhumADdEa6BcgAboLoF1kAcgK5AgAFy4hdZMQFkBRiEWyAAXXXWQEIA66KShRSgQVFKMUVyAFEK5chgCUUoVyQwqMuXJACjLlyQAhCuXJoYKFcuQAIXLlyABC5cuQBxXLlyAAQIVyYHIpXLkhALly5MAq5cuQAVAVy5MQUpN6Bc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0052" name="Picture 4" descr="http://www.laaventurademalta.com/wp-content/uploads/2012/10/traba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53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5029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en </a:t>
            </a:r>
            <a:r>
              <a:rPr lang="en-US" dirty="0" err="1" smtClean="0"/>
              <a:t>Redner’s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en </a:t>
            </a:r>
            <a:r>
              <a:rPr lang="en-US" dirty="0" err="1" smtClean="0"/>
              <a:t>Redner’s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8</a:t>
            </a:r>
            <a:endParaRPr lang="en-US" sz="6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Documents and Settings\aschleicher\Local Settings\Temporary Internet Files\Content.IE5\OQ34VQ3X\MC9002889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685800"/>
            <a:ext cx="47482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el </a:t>
            </a:r>
            <a:r>
              <a:rPr lang="en-US" dirty="0" err="1" smtClean="0"/>
              <a:t>balón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</a:t>
            </a:r>
            <a:r>
              <a:rPr lang="en-US" dirty="0" smtClean="0"/>
              <a:t>el </a:t>
            </a:r>
            <a:r>
              <a:rPr lang="en-US" dirty="0" err="1" smtClean="0"/>
              <a:t>balón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83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9</a:t>
            </a:r>
            <a:endParaRPr lang="en-US" sz="6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 descr="C:\Documents and Settings\aschleicher\Local Settings\Temporary Internet Files\Content.IE5\OQ34VQ3X\MC9004460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228600"/>
            <a:ext cx="5181600" cy="50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5562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la </a:t>
            </a:r>
            <a:r>
              <a:rPr lang="en-US" dirty="0" err="1" smtClean="0"/>
              <a:t>cena</a:t>
            </a:r>
            <a:r>
              <a:rPr lang="en-US" dirty="0" smtClean="0"/>
              <a:t> (dinner)?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la </a:t>
            </a:r>
            <a:r>
              <a:rPr lang="en-US" dirty="0" err="1" smtClean="0"/>
              <a:t>cena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10</a:t>
            </a:r>
            <a:endParaRPr lang="en-US" sz="6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farm4.static.flickr.com/3313/3663004805_7e4b42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096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en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en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11</a:t>
            </a:r>
            <a:endParaRPr lang="en-US" sz="6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t0.gstatic.com/images?q=tbn:ANd9GcTxaNxu7FIFDqWSrASemtQXrR29AYO3Ic_bI1_oVnVQP2P-jp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2895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AutoShape 4" descr="data:image/jpg;base64,/9j/4AAQSkZJRgABAQAAAQABAAD/2wCEAAkGBhQSERUUExQVFBUUGBUUFxUWFBQXGBYXFRQVFxcVFxUYHCYeFxojGRUWHy8gIycpLCwsFR4xNTAqNSYrLCkBCQoKDgwOGg8PGiwkHyQsLCksLCwpLCksLSwsLCkpLCksKSosLCksKSksLCwpKikpLCksKSwsLCwsLC8sLCwpKf/AABEIAMIBAwMBIgACEQEDEQH/xAAcAAAABwEBAAAAAAAAAAAAAAAAAQIDBAUGBwj/xABBEAABAwIEBAMECAUCBQUAAAABAAIRAwQFEiExBkFRYSJxgQcTkaEUMkJSscHR8BUjYnLhF4IWU5Li8TNDoqPC/8QAGgEAAQUBAAAAAAAAAAAAAAAAAwABAgQFBv/EADERAAICAQQAAwcDAwUAAAAAAAECAAMRBBIhMQUTQSIyUWGBkfBxodEUI1IGM7HB8f/aAAwDAQACEQMRAD8A50Z180oDzSiNfVHlWLmddiE0fuSjCUGo4Ucx4QJ7pU+aNGGqOYsQh5/NAE/spcIwE2Y+IQ/eqXqjDEoNUCY+IUIx5owEoNUcx8ROv7lDXr8yl5EYamzHxEg9yhr1SiEeVLMWIiD+yjM9fmlwhlTZixESgJ6pYaiISzHxEme6RPdOkIsifMbEbAREHqnQxDJ2SzFiNCf3KEfuU4WooT5ixEfvdJ1TkIsuqfMbEbJPUov3zS4RZU+Y2I2Z6pJJTpakEKQMbEXTmN/mUEdPZBPI4kWNT6owEot19SjAT5jwsiMNSmhKyqJMfEQAlNalhqWGqJMfEQ1qWGpRalNYokyWInKlZUoMSw1RjxvIlZU5kR5Uo8QGoZU5lRBqWIogNQITmVCEsRRuEcJcIoSxFEoilwgmijeVABLhCEooiNUZalwihPFG0mE7CKE0UaARQnciTlTxo2QiITsJJCfMUZISCE8QkEKQMjDpt0QTlMaIJ8yMjFupSgxOFmvqjFP9UiZLEbDUoNTiOFHMfERlSwEoNSgFGPEhqU1qXCMBKPCASgEcLUcB8LuurhryCKNJwc5xmHFpkMB5mYnoERELkKJCyxa1LN6SVwz7N6tyM9UmhTI8Onjd3DTsO535DmtXS9k9sKrXZ6rmDem4t8R7uABjt81tgEa2U0tajrM5qzX3Ocg4+Qmdv+ALOqwN9yKcTDqfgOvUj63rK53xR7O6trDqWavTO5azxMP9TWzIPUf+ezIQns06OOsRqdbbUe8j4Gecato9v1mOby8TSPxHcfFNQvSRCqMZ4TtrkRUpNn77RleD/cN/IyqjaE+hmgnioz7S/vOCQihXvFfDLrKtkJLmOEseRGYaSD3B0PoeapIVBlKnBmujh1DL0YmEISoQhRkomEISoRQmihEIoSiERCUUTlQhKhBLEURCItSyEUJoo2WoiE4QiLUoozCQWp8tSS1KNDptEfH8UEqkNEE8jiej7fC6VMQymxgHJrGj8Aq7FuDrW4k1KTS7IWBw3aDJlo2DgTMwrgVZTd3eMpML6jg1rd3EwAuiIUjkcTkVdwcgnM4TxRwnUsqpaQ51PTJUjRwOwPIO7KjIW29o/ENK6qsFKoXsYNAGkNzHcydXGI5LGQsK5VDkL1Oq05dqwX7icqMBKhXHD/C1a8LhSy+ASS50DXYDTshqpY4EKzKg3McCUwCUAug2HsneW/zKha4A+EARPIZk7gPs3qMvGmq0GjTOfUg5yB4Wx5mdfuqwNNZxxKzaykA+11M7wZwkb2qZJbSZBe4bmZhrO5IOvJdhwjDW21IU2xlaXkQI0c9zgO8TE9lNYwAQAAOyJ1OQtSmgVDjuYOp1TXnngfCGx0hKSGMhLViVDAiJRoJRoEEEEopn+LeE23zGAvLHMLi0gA/WEQR0kD4Lj2I4HWoAGrSewOmCWmDHQ/rqvQKyftINU2mSnTzio5rXkAuLdQWw0cy4ATy9VT1NCsC/rNPQ6p0YV+hP2nHMqGVX7eCbwszig7LE6lodG/1Cc3yVIWQdZHnusooV7E6BXVvdIMahFCcyoQo4ko3CEJcIZUsRREIoSiEITRREIkshFCUURCLKlwihNFEQiLUtFCaKKpjRBKps0QTyM9C0qbgY5dVT+0K1FSwqz9jK8axq0j46Tors0iRPNYT2le9LGNDiKZBc4ROZwcMg6zPLsty07UPE5vTrvuU56M5iihPNtnTEGem0ea0OA8ImqC5/1QWkaxnAPiA9FjqhY4E6RnCjJieDeFPplQS5uRpGduYhxEHUQP3K6zWu6FnTa2A0CGta1up6DTcqLY2VvaiaFNrJEuPPlootxZVKtU1AGg5YZmkxPONgtSpPKXjuYVz/ANQ+W4UTS29YPAI5pxYjB7+vmpDK453akNcGlrSQXf069ei04vfEQPJWFsyJTs05VsCWKCbpPkJxFlYjECj2l8ypORwdlJa4c2kHUEHUHzSrouDSWAF0aAmAT0nl5rmN9jL2VveMc5tQGCSAHwP/AG6zdnkfe5jvtb02mN+QDM7W60aXaSOD+cfxNxjXE7LV4bWa9tN0AVgMzA4/ZfGrTzGhlWNnfNe0Oa4PadQ5pBB8iN1xziXiOpVc57mgEjLnZpLf+XVYZFRvQ7juqLCuJK1q/NScWg7t3a7zadPzVpvDzt7w37SuniiluOVP3E9FB0pFxcNY0ucQ1o1JJgD1WD4e9pdN7He9Y5j2iYbLmu7A/ZPY/EqixviGpdOl5ho+qwHQd+57lCo8PtsbDjA/OpLWeLU0LlDuJ6H8/CdFt+LLV7srarZ21Dmg+RcAFbhcaw3DH16gp0xJOuugAG5J6Lb8OX9W3q/RLjciaTpkRr4Z5jQx5Qi6rQrX/ttkjnB7x8ZX0Pij3H+6uATgMOs/Ca4hYLCuG6VbE7tz2+8ZTc0gOmPeP8RET4gIO+mo0W9TVratpiGiASXHWSS4ySSdSZKxnQMRn0nSVWmsNj1GJU/8EWUz9Hp6ydjGvaYWS4s9m5B95aNAblJdTLjIIE+Cd56TuukF0JLHgqL0owwRCVaq2s7gSf1nnchFC6jj3syY8VKlBxa9xzNpnKGa7tBiW84M6LAV8HqUyRVpvZlJBJY6AQJidvWeayrKGQ8zoqdVXcPZP0lakwnCEmECWYgtRZVrMA4CqXNP3hqMptIlsy4u33j6o/cIuFcFq08SpMfT1Yc7gYIDYID5HKSCO8IopbjI7gG1CDdg8iV+F8FXdwRlpOaPv1AWNHfXU+gKsqvsuuw8NHu3AiS/PDQemozfJdiRrQGirxzmYreJ2k8ATif+m99ny+6H93vG5fjM+kKmxjBK1q/JWZkcRI1BBHUEbr0Ks1xvwoL2j4YFWnJYes7s3+0QNeUIdmiULlO4WnxNi4FmMTitMaIJbWEaHQgkEdCDqEFnbZs5nomFGu7Cm9zHPAJZJbOwPXz0T7HKJRuDVqOEANpmJnUuHbot84nIqDnI9JW43hrCCXNzEwB4AT3O3qn7S2b4WtgFoE6K6IWKxziF7Kpp0mtDmgkjn5+v5ITgJyZbpL2jYPSW+KAU3B+Un7IA2MnT5rNY3xHUqP8AcUalNrnfbc4RPTSQ2NR1S24q59NzKjj/ADABJiWuO4cOQWLrVW0bk5TmAMHo7qPiq1lnwmjRR/lyR1On8O3dUWbW18uYEsBBHiaDAnTQ8vRKo1NVkMFwSuHsrVHkCXnK4yPEIa4AGJ1M+SvqOIS4tOjxqW9vvDq3v6FEUkj9JXdFRjg9/mJp7UF3kpyqsMvtIKnvrACZVlCMTNtU7sR6FmeLeFhcNNSnAqtHkHgcj36FaChcBwVfi+N0qTJe8NHUnfsBzR6rWrYMncqX6dLkKW9evy+c4w9rg8teCIkEHSD3lV95bAuEaDn/AIWl4x4poXDwKVKIEGoZDn+Y6ecn8Fnql0HCIAXRpYWT2uDOKsr8q0is5HoZNtKwDYAhSwVTUXqcyueqs12ccyjbVzkTVcH40y2rONScr25cwEwZB26aJPE2PCvcCpTlopgBhIgyDmzRy1/BUFOpK0PBmEe+uAXCWUvG7oT9kfHX0KHYlSMdQe8fn8SxTbdaq6Neifz6Dua/hrH7iuB7ygQ3/mjwtP8AtdqfSVoi5AJm4fouXtdWbKjHynd6epkUKzFj8TGbq400Qw86GSoc6lTbE6earA5M0HXamJMUHGrQVbeqwzDmOGgkjwnUDqpyrscxqnbUi+oewbzcfuhEbGDmV6wxYbe5wujTzOaDpJH7hdFwj2cUn5KtQvaPCfd5Q2YicwMnUg+YUf2f4W2rXqXJptDZJpjNOR0yYb2B3K6OFR09AI3NNjXaxlbYnHxkSlhjGta0CGtmGjQa9huiGGUmPdUawB5EEjc+ampFTYq9tEx97fGM0qhPonW1gqt9xB0T9C+B3HOFAP6QzVHuTw+UpEEaLK0oTwLZEkmgCSSSS55JJMk/W6lBXyCH5Sf4j7Q3n2/5H7mY7ibiltBmUGHO08u6k8MtdSaXOOc1IcDM6QuUX+IOqvzPJJAA8o5LdcIX/wDLaC4HKNe3QdtFRS3c82rdKEqwPrOgPrgD8lzLjAl1zJZlaQJdr3JPwW7tnh86jLHUzIWd4gtnCk4U2mo5wPPbv2R7iWWVNIBW/wA5XYLgFK4o+8a9wIJ1drqInQenkq/HeCHUqfvRUlwJzCDrrIIPJVuF4saH8t4eAXNLgHloI55h8dt11UYjSNuHAB7TAjTUnlHJARUsXB7lu6y2hwRyCZjOGsWfWoAPkmn4Q47kefyT99hwrNgktcNWvbo5h6g/lzUvEarG3Yo02Fpe3NAAgabgDbYylNbBRFJU8HqBsC2DkcHnEzR4jurQ5azW1Puu1bmHUEaH1Ep//U4x/wCj/wDZ/wBqur+1ZWZ7uoMzeXUHqDyKweNcNVKEuHjp/eG4/uHLz2Wxp2013DqA32BnLa6vXaXLVOWT9ASP1yM4+cs7r2gV3ghuSn5CT8Xfos1e3jqjsz3Oc483Ek/NJt4kzqotepJlay1V1D2QBOas1N17f3GJ/wCPtCcg1qVToOIkAx1VjhmBVazg1o+t16DclPg4zIZ5CjvqJw3Dn1XQ0eZOw81scO4dosHiHvHf1bejR+cpNnbCk3IBEbzuTzJ7qfQqLLs1bOcLwJ0un8NrqGXGW/b6RVzglJ7CAxrXR4S0QQY02316q54bw021ENP13eJ5/qI+r5AafFLwq3+07fkPzKsmPkqpbqGZfLzxNGjRVo/nbecYj9K5iJSa9WSjLD9kSmX1sphzYVfJxLoUE5EN7VKtdgmHOkJdvW1SHcZgSsnFcx9qF0816dMwGtbmETJzGCXf9P4rpoWP4j9n9Or7yqx9QVMrnBpdmaXQSB4tQDtAKbUKzJhZLRWJXbuec8wTGn2tUVGQSNCDsQdwux4HjtO6pCpTPZzTu08wVx2nw/cOpmqKNQsGpdl5dQNzHYaLVezXFqVPPTe4h7yCBygDr1/RU9O7I209GamvpS1C68sPh/3OlJLxIKgUsXp1HFrHBxbExt8VMpvkLRDAzBKFe5TfRSXGBzUes/KY5rRspATA3VPj1npnA80FkwMy3XdubBh2mImAFYi7nZZm2qqZTuoOiirkST0gmXIuUFDbWEIKe6B8oThRKscIxA03Eg5ZEdpVa4IwFjg4M6ojIxNlYcVOp0HZpzyQI0EHmCoNhxTUaKoc4uLxAzHbQjb4KgFQ9T8VbYNwrXuRmYBlmC4nbUSY3/8ACKHZiAIBq60BLStYwnvC6lgFs1tpSluZ0NOgjcg7dp+S52+g+0rwW5spIktIDhpmInzXQ8KcGik7NoWmAQdc2voi0DBOZX1Z3KMTQWlmxpNUtGcty5ueUEmJ89VWX9EEyB6KXUxCRAMdAmXsyjMf3KuMQRgTKQEHLSncISW1kVVyjVKsIPUuYzKnF+FKVUl1P+W49BLT/t5eiz//AAhcN192XAfaaMzY6mNR6hbWi+Stdg9MU6ep7rQ02tsQ4PI+cwvEPCaLAWUbW+X8f+TkbaYbpEdloeDXtFV8xmy6fHxR8ltLurTcZe1j/wC5rT+KRbm3a7N7uk0jYhjQfSAtSzxZHQptx9ZhU/6esqtFm/IHymRxGg4VJGYlxJMjbXTVTsNtNidT0/e6l4hX95WmNNNPyV9g1szLnygGVhbi7YE67YtSAtyZCzOYBIInaVIw6XP8tSrO7tW1GweUx2MKNhVjl8U7j80+whhI+cChPrLENhQcSty6CBMKekuZO6KwyMSojbWzKdhOylW1sSpBsxMp5rYUFT4wz3ZHEMBGggiytChQ6uC0HCDSZEzo0DWZmR3/ABU1BNjMcMR1IF1hwFMik1rHQYygAExsYWbwji4AkVDEEjaCI3kdlsZULErSi9hbVygHXWAdOcobqe1Ms1WjBVxnP3gGLNIBGoOsqvxjFA6kQDGo9VDq4hbZ/dUnhxA2bqB2lVmIVTyQmsPUsJQoIOD9Y7aVJlWtphsw7fqNlnbS4ynzOy01helQXB7hLMjqFUs9Tr8ygpwpAolPbBeZOEkaoJTkQCyZ0kn4I0Gs0ZM5JAa2SNSRqY6Ls1nZsa1oIALdGxpp00XH+HsPq1KzDTH1XCTyHX5fiuzU7XwxzA+cK/pRwZj+ItggZmTxWwqXFxlAaadMkkiJOYjwa9Imeata9jkgtHQd/RT7aybSBDRE6nv3UymwTPQT6mR+R+KsLXkylZqMAAdCZ6ph1b62R3xbPwmUdJj6ggAmBr+itG3rpmfTl5KeGlrjDZB10jfnufL5oz6fbKlWv8wHiY+6tHN3BCr6jSRpJ9PzW9uKTXiHsMddD+BlMe4psYWjLB+coDUmXF1YxyOZhqLiDI1jdWH8bMQdFEvLcNJDSf8AH5pL6LjTmJ6GOSCMiXDtPcnfSC5vLXkoVWpB8kwKpY2TIU3h2l7y5ZnaY8TtQYJaNPnr6JD2jiM2EBMeoYLXIzCmYPUtaY8iQVa4N7ySCyoAN5Ea+boHwVlWu3Bx1iCnLm6IDeUiSr402CJiN4luDZHUj3V+aQgzrMSPzGhPql2WIiGj9+aKsPe0agdyEg8wQJB+SgYOwe8A5QT8P8kIbgo+Iep0tqLYl/77oCR10/AmfklsfKrq146TrEE/JShU+q77w189P8o7KVGTKVdosJAklBRxdhF9LHMhD3CH2GSUE025aeY+KdUpGBN1KsJbnRuoFzW13+aixxJIMmNYz7x1F5pGHaEddCJA7rmXF9e4FY0q1QuDPq7bOAPJdXsXyCsjinAz7m9q1HuyUjEERmccoGg6TzKrXIzKNs0tHclTEPjA5+fpMNg+Iii/MQT01jkd1sra5bWYHN579vPopN37LqRZ/Lqva/q6HA+gAj0V/wAM4ALSgKchzpLnOiJJ5eQ2Q66XBweofUaull3L3M2zD3HUA6c4VpaU8og7rRVqE7bwq65AGpGqKa9sqLdvimVdEFA+kIJt0fZOOBupUi1ti54aBMnbaVZYTZU8jqr3wQSAw6ep6hX3C1219QBzKYA0B0PLQN7yqCJk8zdst2g4HU0/CuAChTggAk5jBn5rSUyAIVb9OAaolfFwOa0lIQYE56xXtYky1r1JcOgTg3d/aPxcs4/HWjmrHBsQ96akGYa35l6kjgtB21FUzIbH7KV9Nd1PxKq21NlqBY0/ut+C1bSq4yJzWlRrM7TiVlO/dI1J1Gm8qTWxKHEAaAx59VMZZsBkNAPWFnb2pFR/9x/FDQLY3UsWmzTpy3Zlo/BadR4qFoggEjrp02jr5d0P4nrEDLtHZTrQ/wAtv9rfwCzIra+v5qFNSktxC6vUuoTn84l6/D2glxa0tb4gI2I/Tl59kmhiRc4Aga6KVdHwO/td+BWfsKs1GeYTVVgqTJaq9lsQZ7ltXvWB2rZI56fJMYrUktjmJVdc1vG7+534lSb8xTon+mPkEcVhSspPebFcH0/mO2d0GBwcJzfvmn7WrRDxlYGk6TA5xpp5Kvs6JqzlgRG5PP0U6hhLg4FxEDXSdY9FCxUyc9wunsu2gIOJDqmXO8z+Knsv25WgiYAG46eaq7x+Wo8f1H5mfzUmhhz3tDgWwddz+iI6qVG6Bqd1dgncltosqzlLmkb+Xrp6o/pLW6MaP7jz9dym/ohpU3uJ1MDTkCf8qCLgA9eyClKkkiWrdVYqhW4MsziPYFPUKoI8Gkbt5f4VVVvw4RlaO4S7Cv4xHefKE7U8ZxiQr1R3gZyJOuLsMMHxO+Q/RM/xU9vgf1VaKhce7j83H/Ktf4fTGnjJG8Tz8kiiVj2o62XXElOBF291nBMAObrI5jX9FOaVFo2wAhoIB3J3PbqpartjPEv1hgoDdwIIIKMJEv2UapSD2kFSyEj3YUSMySnEgNsWxsgrD3Y6IlDZCeaZ59KueFnj6QwEHU6b8tdQOSpyNVNwe/NGs2oBMHUdQRBWSvBnWWDKECdTrW5dtoOUJhvDLqgJzx0kFPWVeQDyOuvdXdnVkLSUBu5ztrsg4mEvuFK4JgExsRsVH4Sv3ULrxzkcCxxg+HUEE9gRB7GV0whQq+D0nOzFgkzJjeRGql5WDlYP+p3KVcSixSyNNxP2DqD0nkUwzEajRAe4DpKv6Fk+k0tBFSmIAY7do6B3Mdj8VAvbyhTBL7d3+1rT/wDoLRXVqFxYJgP4a5cmlpGtsXqh7fEXagQdZkqTjtkWuNQCWnfsf0VRc8bUKQzUbSq5/IFrWj1dmMegWOs/ale0az312CrTeZ91GXINopugxp1mUJ9bWrgqJZr8JueplsPzH4ZuG4g8Nyhxy9E3rGaDG0xpPSVTf6uYflzOtqwf93JTP/yzQqv/AF1/mx9DHuIjLn/mee2WP6Y9UQ6+odCAHguob3j11+GbF+IPLcpcS3orDArIlwqEeEbdz2WOPthw/LmbbVi/7uSmB/1Z4WU4g9rd5XqsNGLdlNwc2m05s8bCo7TM3+mAPPRQt11e3CjuG0/g928NYep0y+dFR8/ed+JV5Xsy+2YAPE1rSBtsNR8Fz639tVo5mava1BWaBo0Mc1x7OJBA8x8Vk8R9rF3Uu216Z901ktZRnMwtJk+8GgeTprpECI3ULNauFx6QlHhFgZw/RnTWV3MOhLSNOhU2xxWp7xoLi4EgQe6zFh7W7eqB9JtXNfGrmZXie0kOHlqpVb2n2bBNCg9z+WZrWAeZzE/AIx1tTLyJWXwnU1uNp4z+fKaXH7Qh3vAJBgO7Ec/gq2jfvaIa4gdAdFlMM9pNwyo51SKzHmSw+HL2pnXKI5Gdusk3TPaRYO+vQqNPQMYR8Q4KFWtTbteE1HhF3mb6z3NPhNy6s17HkkQIJ3BP7lQKmak+DoR8D+oWUx32pN92adlTdSneo4NBH9rQTr3O3zQwj2sywMu6PvY+2zKCe5YdJ7gjyURrKw5wODJt4Tc1Skn2hNkcZdEQwdw1TsKqOdmO7YPLc9lmWe0CyOrKFQnoWMHzLipg4orOc0ta1jPubyI2LoEegHqk+pqxhRHp8P1AbdYYu1f42f3N/ELUUz43f7fwVXa3rHHM2lD+Z8OneRr8lbURp33Ke24WEYjafSvpwQ3rHEEFBvbst2QCcS2qljgScizBU1XFXQo38V7qBtEMKGmilE+oAFUUMUBG6YvsVGwKbzOIhQc4lqcRagsqb7ugoeYYXyFnMStHgvA1e5pGqC1g1yh0y49ug7roFlwfaUSSKYcSPtnN05O0GyW/FHAOgdQ3sf0VddOF9+aNmvLjFQ+plBgVY0aIp1IzNkbzz2laHC74O0ndYa9rPDnF25J6IWWPOpka81JWxBWJvyfjOphCVk6HGLcu+o5IP4rBVnzRM7+naaevXyrNY/XLtQduSg3XFQiJVU/E853Qns3SzVTs5j9HXkjusJpvb4mA91GbcgHyUj6TmEAocPzMriXCFMnwkBVj+D28itqcGqPHhPp1UHEMHrUYzDdRKwgf0zM1Q4RCUOFHHaIHZaSzJ5hXlnagpBREbCJxzFMHyOLRrB6dEeG4G5xmPVbvGsIIqODRm10KVgPD73Ek7N1IUdvMnv4zMl/DCOSNluRuFt7+yy7CE/hfDOeHFS2yG8YmSp4a8jbl0U624ddkLiN/NdFtuFyR0/e6l3OENpt5FT8uBN4zgTkNTAHTsm3YNlOy6JUpAzA2UOjhXvHGdFHbCiyZGzoQ4dNFs6FIuaAJEQmamDtpP8Tcxn02VjSuYGyQ4iY55EsMMeWiHK3pXndZr6ZJUmjcSiBsQDpnuXr8UhV1ziwlBzG5Try36LPXtyATqnZjIoi+knXWLdVXV8Rnmqq6vt1X/wAQQyYcLLz+MxzUWvi/dUVa8HVRa12o5kts0bcT7oLNMqGN+vXqgmzGxO419Wmeiqr46HyP5III7StXMPfH8/xVTUQQQJb9I83cKaT4fVEgnkTIrlMpD9/BBBOIxjrwpVkNUEE8YzYYINQrLGqYNEyAdtwggjr1KL++JjW0xOw+CsbVv5oIIIlsyurtEHz/AFVrw20Bj9Pu/mggnXuM/uyLftHTmFZYY0ZRoggpCQPU0lL6oVPiZ3QQRn6lWr3jM9Gp81NotjbTT80EFXl6LxJoOWRy/JQKTBldoNh+KCCY9ya9SJU3Uux2CCCiIR/dkqvy/fNUt8wZjoPh2RIKRgRKq7YOg+CpLgIIKBhBIbwmw1EgmjxbBp8fxQQQTR5//9k="/>
          <p:cNvSpPr>
            <a:spLocks noChangeAspect="1" noChangeArrowheads="1"/>
          </p:cNvSpPr>
          <p:nvPr/>
        </p:nvSpPr>
        <p:spPr bwMode="auto">
          <a:xfrm>
            <a:off x="65088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4148" name="Picture 6" descr="http://scienceofblogging.com/wp-content/uploads/2010/12/twitter-logo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1981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927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10" descr="http://www.proprofs.com/quiz-school/upload/yuiupload/585952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5781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12" descr="http://t3.gstatic.com/images?q=tbn:ANd9GcTr97p4Qgm-4fY4-QOqcWj4rXfVp4GrOkZUxHPmwqLhDmzzCjoY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352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14" descr="http://www.pink-ipods.com/pics/ipod-pinknan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233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5715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¿_______________ Twitter?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/ No	____________ Twitter.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12</a:t>
            </a:r>
            <a:endParaRPr lang="en-US" sz="6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www.online-coloring-pictures.com/coloring/albums/Learning/tal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657600" cy="47148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533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¿Qué hacen los chicos?</a:t>
            </a:r>
            <a:endParaRPr lang="en-US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Escribe</a:t>
            </a:r>
            <a:r>
              <a:rPr lang="en-US" dirty="0" smtClean="0"/>
              <a:t> los </a:t>
            </a:r>
            <a:r>
              <a:rPr lang="en-US" dirty="0" err="1" smtClean="0"/>
              <a:t>verbos</a:t>
            </a:r>
            <a:r>
              <a:rPr lang="en-US" dirty="0" smtClean="0"/>
              <a:t> en el “</a:t>
            </a:r>
            <a:r>
              <a:rPr lang="en-US" dirty="0" err="1" smtClean="0"/>
              <a:t>infinitivo</a:t>
            </a:r>
            <a:r>
              <a:rPr lang="en-US" dirty="0" smtClean="0"/>
              <a:t>” y la forma “</a:t>
            </a:r>
            <a:r>
              <a:rPr lang="en-US" dirty="0" err="1" smtClean="0"/>
              <a:t>yo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2" descr="C:\Documents and Settings\aschleicher\Local Settings\Temporary Internet Files\Content.IE5\MUN28YN8\MC90044631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1799539" cy="18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3.bp.blogspot.com/_sbY68ZcpVP4/Rm3cVTWefxI/AAAAAAAAAJM/Hf3Zx4g3slw/s320/musi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496229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schleicher\Local Settings\Temporary Internet Files\Content.IE5\OQ34VQ3X\MC9002889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199697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schleicher\Local Settings\Temporary Internet Files\Content.IE5\Q5F6HRIG\MP90043952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267200"/>
            <a:ext cx="251086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farm4.static.flickr.com/3313/3663004805_7e4b4204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676400"/>
            <a:ext cx="2667000" cy="220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4.bp.blogspot.com/_kTkCMQqfwJk/SOuBZ7KLa1I/AAAAAAAAAmQ/SpMjkMsZV-U/s320/29_couch_potato_watching_tv_and_eating_donu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114800"/>
            <a:ext cx="24039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es.dreamstime.com/el-colegial-est-aacute-listo-para-contestar-thumb1659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4" descr="http://2.bp.blogspot.com/_qgZA1ny_dAs/S0TpPsyNOKI/AAAAAAAADi0/oF7TsfQz0ZA/s400/llamada+telef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275" y="2620963"/>
            <a:ext cx="4948238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0888" y="228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nosotros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Documents and Settings\aschleicher\Local Settings\Temporary Internet Files\Content.IE5\MUN28YN8\MC900446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3197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474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Las maestras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Documents and Settings\aschleicher\Local Settings\Temporary Internet Files\Content.IE5\OQ34VQ3X\MC900153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43926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él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152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Las chicas</a:t>
            </a:r>
          </a:p>
        </p:txBody>
      </p:sp>
      <p:pic>
        <p:nvPicPr>
          <p:cNvPr id="138243" name="Picture 4" descr="http://3.bp.blogspot.com/_sbY68ZcpVP4/Rm3cVTWefxI/AAAAAAAAAJM/Hf3Zx4g3slw/s320/musi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052513"/>
            <a:ext cx="473233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Documents and Settings\aschleicher\Local Settings\Temporary Internet Files\Content.IE5\Q5F6HRIG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5863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5" descr="C:\Documents and Settings\aschleicher\Local Settings\Temporary Internet Files\Content.IE5\FNKBEP9A\MC900048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7831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yo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4.bp.blogspot.com/_kTkCMQqfwJk/SOuBZ7KLa1I/AAAAAAAAAmQ/SpMjkMsZV-U/s320/29_couch_potato_watching_tv_and_eating_don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206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Mi papá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nosotros</a:t>
            </a:r>
          </a:p>
        </p:txBody>
      </p:sp>
      <p:pic>
        <p:nvPicPr>
          <p:cNvPr id="142339" name="Picture 2" descr="http://t3.gstatic.com/images?q=tbn:ANd9GcQ5vIiUbVbrDNTeMMyb-ufFT4N2sF01X8s9vMkOJdnGnb_xIRMZ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5486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Describe la clase.</a:t>
            </a:r>
          </a:p>
        </p:txBody>
      </p:sp>
      <p:pic>
        <p:nvPicPr>
          <p:cNvPr id="43011" name="Picture 2" descr="http://dnr.wi.gov/org/caer/ce/greenschools/gsPoster/images/classro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1965325"/>
            <a:ext cx="8193087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Documents and Settings\aschleicher\Local Settings\Temporary Internet Files\Content.IE5\OQ34VQ3X\MC9002889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62743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533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vosotros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Documents and Settings\aschleicher\Local Settings\Temporary Internet Files\Content.IE5\Q5F6HRIG\MC900434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5814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4" descr="C:\Documents and Settings\aschleicher\Local Settings\Temporary Internet Files\Content.IE5\OQ34VQ3X\MC900446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743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farm4.static.flickr.com/3313/3663004805_7e4b42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096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Ud.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t0.gstatic.com/images?q=tbn:ANd9GcTxaNxu7FIFDqWSrASemtQXrR29AYO3Ic_bI1_oVnVQP2P-jp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895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AutoShape 4" descr="data:image/jpg;base64,/9j/4AAQSkZJRgABAQAAAQABAAD/2wCEAAkGBhQSERUUExQVFBUUGBUUFxUWFBQXGBYXFRQVFxcVFxUYHCYeFxojGRUWHy8gIycpLCwsFR4xNTAqNSYrLCkBCQoKDgwOGg8PGiwkHyQsLCksLCwpLCksLSwsLCkpLCksKSosLCksKSksLCwpKikpLCksKSwsLCwsLC8sLCwpKf/AABEIAMIBAwMBIgACEQEDEQH/xAAcAAAABwEBAAAAAAAAAAAAAAAAAQIDBAUGBwj/xABBEAABAwIEBAMECAUCBQUAAAABAAIRAwQFEiExBkFRYSJxgQcTkaEUMkJSscHR8BUjYnLhF4IWU5Li8TNDoqPC/8QAGgEAAQUBAAAAAAAAAAAAAAAAAwABAgQFBv/EADERAAICAQQAAwcDAwUAAAAAAAECAAMRBBIhMQUTQSIyUWGBkfBxodEUI1IGM7HB8f/aAAwDAQACEQMRAD8A50Z180oDzSiNfVHlWLmddiE0fuSjCUGo4Ucx4QJ7pU+aNGGqOYsQh5/NAE/spcIwE2Y+IQ/eqXqjDEoNUCY+IUIx5owEoNUcx8ROv7lDXr8yl5EYamzHxEg9yhr1SiEeVLMWIiD+yjM9fmlwhlTZixESgJ6pYaiISzHxEme6RPdOkIsifMbEbAREHqnQxDJ2SzFiNCf3KEfuU4WooT5ixEfvdJ1TkIsuqfMbEbJPUov3zS4RZU+Y2I2Z6pJJTpakEKQMbEXTmN/mUEdPZBPI4kWNT6owEot19SjAT5jwsiMNSmhKyqJMfEQAlNalhqWGqJMfEQ1qWGpRalNYokyWInKlZUoMSw1RjxvIlZU5kR5Uo8QGoZU5lRBqWIogNQITmVCEsRRuEcJcIoSxFEoilwgmijeVABLhCEooiNUZalwihPFG0mE7CKE0UaARQnciTlTxo2QiITsJJCfMUZISCE8QkEKQMjDpt0QTlMaIJ8yMjFupSgxOFmvqjFP9UiZLEbDUoNTiOFHMfERlSwEoNSgFGPEhqU1qXCMBKPCASgEcLUcB8LuurhryCKNJwc5xmHFpkMB5mYnoERELkKJCyxa1LN6SVwz7N6tyM9UmhTI8Onjd3DTsO535DmtXS9k9sKrXZ6rmDem4t8R7uABjt81tgEa2U0tajrM5qzX3Ocg4+Qmdv+ALOqwN9yKcTDqfgOvUj63rK53xR7O6trDqWavTO5azxMP9TWzIPUf+ezIQns06OOsRqdbbUe8j4Gecato9v1mOby8TSPxHcfFNQvSRCqMZ4TtrkRUpNn77RleD/cN/IyqjaE+hmgnioz7S/vOCQihXvFfDLrKtkJLmOEseRGYaSD3B0PoeapIVBlKnBmujh1DL0YmEISoQhRkomEISoRQmihEIoSiERCUUTlQhKhBLEURCItSyEUJoo2WoiE4QiLUoozCQWp8tSS1KNDptEfH8UEqkNEE8jiej7fC6VMQymxgHJrGj8Aq7FuDrW4k1KTS7IWBw3aDJlo2DgTMwrgVZTd3eMpML6jg1rd3EwAuiIUjkcTkVdwcgnM4TxRwnUsqpaQ51PTJUjRwOwPIO7KjIW29o/ENK6qsFKoXsYNAGkNzHcydXGI5LGQsK5VDkL1Oq05dqwX7icqMBKhXHD/C1a8LhSy+ASS50DXYDTshqpY4EKzKg3McCUwCUAug2HsneW/zKha4A+EARPIZk7gPs3qMvGmq0GjTOfUg5yB4Wx5mdfuqwNNZxxKzaykA+11M7wZwkb2qZJbSZBe4bmZhrO5IOvJdhwjDW21IU2xlaXkQI0c9zgO8TE9lNYwAQAAOyJ1OQtSmgVDjuYOp1TXnngfCGx0hKSGMhLViVDAiJRoJRoEEEEopn+LeE23zGAvLHMLi0gA/WEQR0kD4Lj2I4HWoAGrSewOmCWmDHQ/rqvQKyftINU2mSnTzio5rXkAuLdQWw0cy4ATy9VT1NCsC/rNPQ6p0YV+hP2nHMqGVX7eCbwszig7LE6lodG/1Cc3yVIWQdZHnusooV7E6BXVvdIMahFCcyoQo4ko3CEJcIZUsRREIoSiEITRREIkshFCUURCLKlwihNFEQiLUtFCaKKpjRBKps0QTyM9C0qbgY5dVT+0K1FSwqz9jK8axq0j46Tors0iRPNYT2le9LGNDiKZBc4ROZwcMg6zPLsty07UPE5vTrvuU56M5iihPNtnTEGem0ea0OA8ImqC5/1QWkaxnAPiA9FjqhY4E6RnCjJieDeFPplQS5uRpGduYhxEHUQP3K6zWu6FnTa2A0CGta1up6DTcqLY2VvaiaFNrJEuPPlootxZVKtU1AGg5YZmkxPONgtSpPKXjuYVz/ANQ+W4UTS29YPAI5pxYjB7+vmpDK453akNcGlrSQXf069ei04vfEQPJWFsyJTs05VsCWKCbpPkJxFlYjECj2l8ypORwdlJa4c2kHUEHUHzSrouDSWAF0aAmAT0nl5rmN9jL2VveMc5tQGCSAHwP/AG6zdnkfe5jvtb02mN+QDM7W60aXaSOD+cfxNxjXE7LV4bWa9tN0AVgMzA4/ZfGrTzGhlWNnfNe0Oa4PadQ5pBB8iN1xziXiOpVc57mgEjLnZpLf+XVYZFRvQ7juqLCuJK1q/NScWg7t3a7zadPzVpvDzt7w37SuniiluOVP3E9FB0pFxcNY0ucQ1o1JJgD1WD4e9pdN7He9Y5j2iYbLmu7A/ZPY/EqixviGpdOl5ho+qwHQd+57lCo8PtsbDjA/OpLWeLU0LlDuJ6H8/CdFt+LLV7srarZ21Dmg+RcAFbhcaw3DH16gp0xJOuugAG5J6Lb8OX9W3q/RLjciaTpkRr4Z5jQx5Qi6rQrX/ttkjnB7x8ZX0Pij3H+6uATgMOs/Ca4hYLCuG6VbE7tz2+8ZTc0gOmPeP8RET4gIO+mo0W9TVratpiGiASXHWSS4ySSdSZKxnQMRn0nSVWmsNj1GJU/8EWUz9Hp6ydjGvaYWS4s9m5B95aNAblJdTLjIIE+Cd56TuukF0JLHgqL0owwRCVaq2s7gSf1nnchFC6jj3syY8VKlBxa9xzNpnKGa7tBiW84M6LAV8HqUyRVpvZlJBJY6AQJidvWeayrKGQ8zoqdVXcPZP0lakwnCEmECWYgtRZVrMA4CqXNP3hqMptIlsy4u33j6o/cIuFcFq08SpMfT1Yc7gYIDYID5HKSCO8IopbjI7gG1CDdg8iV+F8FXdwRlpOaPv1AWNHfXU+gKsqvsuuw8NHu3AiS/PDQemozfJdiRrQGirxzmYreJ2k8ATif+m99ny+6H93vG5fjM+kKmxjBK1q/JWZkcRI1BBHUEbr0Ks1xvwoL2j4YFWnJYes7s3+0QNeUIdmiULlO4WnxNi4FmMTitMaIJbWEaHQgkEdCDqEFnbZs5nomFGu7Cm9zHPAJZJbOwPXz0T7HKJRuDVqOEANpmJnUuHbot84nIqDnI9JW43hrCCXNzEwB4AT3O3qn7S2b4WtgFoE6K6IWKxziF7Kpp0mtDmgkjn5+v5ITgJyZbpL2jYPSW+KAU3B+Un7IA2MnT5rNY3xHUqP8AcUalNrnfbc4RPTSQ2NR1S24q59NzKjj/ADABJiWuO4cOQWLrVW0bk5TmAMHo7qPiq1lnwmjRR/lyR1On8O3dUWbW18uYEsBBHiaDAnTQ8vRKo1NVkMFwSuHsrVHkCXnK4yPEIa4AGJ1M+SvqOIS4tOjxqW9vvDq3v6FEUkj9JXdFRjg9/mJp7UF3kpyqsMvtIKnvrACZVlCMTNtU7sR6FmeLeFhcNNSnAqtHkHgcj36FaChcBwVfi+N0qTJe8NHUnfsBzR6rWrYMncqX6dLkKW9evy+c4w9rg8teCIkEHSD3lV95bAuEaDn/AIWl4x4poXDwKVKIEGoZDn+Y6ecn8Fnql0HCIAXRpYWT2uDOKsr8q0is5HoZNtKwDYAhSwVTUXqcyueqs12ccyjbVzkTVcH40y2rONScr25cwEwZB26aJPE2PCvcCpTlopgBhIgyDmzRy1/BUFOpK0PBmEe+uAXCWUvG7oT9kfHX0KHYlSMdQe8fn8SxTbdaq6Neifz6Dua/hrH7iuB7ygQ3/mjwtP8AtdqfSVoi5AJm4fouXtdWbKjHynd6epkUKzFj8TGbq400Qw86GSoc6lTbE6earA5M0HXamJMUHGrQVbeqwzDmOGgkjwnUDqpyrscxqnbUi+oewbzcfuhEbGDmV6wxYbe5wujTzOaDpJH7hdFwj2cUn5KtQvaPCfd5Q2YicwMnUg+YUf2f4W2rXqXJptDZJpjNOR0yYb2B3K6OFR09AI3NNjXaxlbYnHxkSlhjGta0CGtmGjQa9huiGGUmPdUawB5EEjc+ampFTYq9tEx97fGM0qhPonW1gqt9xB0T9C+B3HOFAP6QzVHuTw+UpEEaLK0oTwLZEkmgCSSSS55JJMk/W6lBXyCH5Sf4j7Q3n2/5H7mY7ibiltBmUGHO08u6k8MtdSaXOOc1IcDM6QuUX+IOqvzPJJAA8o5LdcIX/wDLaC4HKNe3QdtFRS3c82rdKEqwPrOgPrgD8lzLjAl1zJZlaQJdr3JPwW7tnh86jLHUzIWd4gtnCk4U2mo5wPPbv2R7iWWVNIBW/wA5XYLgFK4o+8a9wIJ1drqInQenkq/HeCHUqfvRUlwJzCDrrIIPJVuF4saH8t4eAXNLgHloI55h8dt11UYjSNuHAB7TAjTUnlHJARUsXB7lu6y2hwRyCZjOGsWfWoAPkmn4Q47kefyT99hwrNgktcNWvbo5h6g/lzUvEarG3Yo02Fpe3NAAgabgDbYylNbBRFJU8HqBsC2DkcHnEzR4jurQ5azW1Puu1bmHUEaH1Ep//U4x/wCj/wDZ/wBqur+1ZWZ7uoMzeXUHqDyKweNcNVKEuHjp/eG4/uHLz2Wxp2013DqA32BnLa6vXaXLVOWT9ASP1yM4+cs7r2gV3ghuSn5CT8Xfos1e3jqjsz3Oc483Ek/NJt4kzqotepJlay1V1D2QBOas1N17f3GJ/wCPtCcg1qVToOIkAx1VjhmBVazg1o+t16DclPg4zIZ5CjvqJw3Dn1XQ0eZOw81scO4dosHiHvHf1bejR+cpNnbCk3IBEbzuTzJ7qfQqLLs1bOcLwJ0un8NrqGXGW/b6RVzglJ7CAxrXR4S0QQY02316q54bw021ENP13eJ5/qI+r5AafFLwq3+07fkPzKsmPkqpbqGZfLzxNGjRVo/nbecYj9K5iJSa9WSjLD9kSmX1sphzYVfJxLoUE5EN7VKtdgmHOkJdvW1SHcZgSsnFcx9qF0816dMwGtbmETJzGCXf9P4rpoWP4j9n9Or7yqx9QVMrnBpdmaXQSB4tQDtAKbUKzJhZLRWJXbuec8wTGn2tUVGQSNCDsQdwux4HjtO6pCpTPZzTu08wVx2nw/cOpmqKNQsGpdl5dQNzHYaLVezXFqVPPTe4h7yCBygDr1/RU9O7I209GamvpS1C68sPh/3OlJLxIKgUsXp1HFrHBxbExt8VMpvkLRDAzBKFe5TfRSXGBzUes/KY5rRspATA3VPj1npnA80FkwMy3XdubBh2mImAFYi7nZZm2qqZTuoOiirkST0gmXIuUFDbWEIKe6B8oThRKscIxA03Eg5ZEdpVa4IwFjg4M6ojIxNlYcVOp0HZpzyQI0EHmCoNhxTUaKoc4uLxAzHbQjb4KgFQ9T8VbYNwrXuRmYBlmC4nbUSY3/8ACKHZiAIBq60BLStYwnvC6lgFs1tpSluZ0NOgjcg7dp+S52+g+0rwW5spIktIDhpmInzXQ8KcGik7NoWmAQdc2voi0DBOZX1Z3KMTQWlmxpNUtGcty5ueUEmJ89VWX9EEyB6KXUxCRAMdAmXsyjMf3KuMQRgTKQEHLSncISW1kVVyjVKsIPUuYzKnF+FKVUl1P+W49BLT/t5eiz//AAhcN192XAfaaMzY6mNR6hbWi+Stdg9MU6ep7rQ02tsQ4PI+cwvEPCaLAWUbW+X8f+TkbaYbpEdloeDXtFV8xmy6fHxR8ltLurTcZe1j/wC5rT+KRbm3a7N7uk0jYhjQfSAtSzxZHQptx9ZhU/6esqtFm/IHymRxGg4VJGYlxJMjbXTVTsNtNidT0/e6l4hX95WmNNNPyV9g1szLnygGVhbi7YE67YtSAtyZCzOYBIInaVIw6XP8tSrO7tW1GweUx2MKNhVjl8U7j80+whhI+cChPrLENhQcSty6CBMKekuZO6KwyMSojbWzKdhOylW1sSpBsxMp5rYUFT4wz3ZHEMBGggiytChQ6uC0HCDSZEzo0DWZmR3/ABU1BNjMcMR1IF1hwFMik1rHQYygAExsYWbwji4AkVDEEjaCI3kdlsZULErSi9hbVygHXWAdOcobqe1Ms1WjBVxnP3gGLNIBGoOsqvxjFA6kQDGo9VDq4hbZ/dUnhxA2bqB2lVmIVTyQmsPUsJQoIOD9Y7aVJlWtphsw7fqNlnbS4ynzOy01helQXB7hLMjqFUs9Tr8ygpwpAolPbBeZOEkaoJTkQCyZ0kn4I0Gs0ZM5JAa2SNSRqY6Ls1nZsa1oIALdGxpp00XH+HsPq1KzDTH1XCTyHX5fiuzU7XwxzA+cK/pRwZj+ItggZmTxWwqXFxlAaadMkkiJOYjwa9Imeata9jkgtHQd/RT7aybSBDRE6nv3UymwTPQT6mR+R+KsLXkylZqMAAdCZ6ph1b62R3xbPwmUdJj6ggAmBr+itG3rpmfTl5KeGlrjDZB10jfnufL5oz6fbKlWv8wHiY+6tHN3BCr6jSRpJ9PzW9uKTXiHsMddD+BlMe4psYWjLB+coDUmXF1YxyOZhqLiDI1jdWH8bMQdFEvLcNJDSf8AH5pL6LjTmJ6GOSCMiXDtPcnfSC5vLXkoVWpB8kwKpY2TIU3h2l7y5ZnaY8TtQYJaNPnr6JD2jiM2EBMeoYLXIzCmYPUtaY8iQVa4N7ySCyoAN5Ea+boHwVlWu3Bx1iCnLm6IDeUiSr402CJiN4luDZHUj3V+aQgzrMSPzGhPql2WIiGj9+aKsPe0agdyEg8wQJB+SgYOwe8A5QT8P8kIbgo+Iep0tqLYl/77oCR10/AmfklsfKrq146TrEE/JShU+q77w189P8o7KVGTKVdosJAklBRxdhF9LHMhD3CH2GSUE025aeY+KdUpGBN1KsJbnRuoFzW13+aixxJIMmNYz7x1F5pGHaEddCJA7rmXF9e4FY0q1QuDPq7bOAPJdXsXyCsjinAz7m9q1HuyUjEERmccoGg6TzKrXIzKNs0tHclTEPjA5+fpMNg+Iii/MQT01jkd1sra5bWYHN579vPopN37LqRZ/Lqva/q6HA+gAj0V/wAM4ALSgKchzpLnOiJJ5eQ2Q66XBweofUaull3L3M2zD3HUA6c4VpaU8og7rRVqE7bwq65AGpGqKa9sqLdvimVdEFA+kIJt0fZOOBupUi1ti54aBMnbaVZYTZU8jqr3wQSAw6ep6hX3C1219QBzKYA0B0PLQN7yqCJk8zdst2g4HU0/CuAChTggAk5jBn5rSUyAIVb9OAaolfFwOa0lIQYE56xXtYky1r1JcOgTg3d/aPxcs4/HWjmrHBsQ96akGYa35l6kjgtB21FUzIbH7KV9Nd1PxKq21NlqBY0/ut+C1bSq4yJzWlRrM7TiVlO/dI1J1Gm8qTWxKHEAaAx59VMZZsBkNAPWFnb2pFR/9x/FDQLY3UsWmzTpy3Zlo/BadR4qFoggEjrp02jr5d0P4nrEDLtHZTrQ/wAtv9rfwCzIra+v5qFNSktxC6vUuoTn84l6/D2glxa0tb4gI2I/Tl59kmhiRc4Aga6KVdHwO/td+BWfsKs1GeYTVVgqTJaq9lsQZ7ltXvWB2rZI56fJMYrUktjmJVdc1vG7+534lSb8xTon+mPkEcVhSspPebFcH0/mO2d0GBwcJzfvmn7WrRDxlYGk6TA5xpp5Kvs6JqzlgRG5PP0U6hhLg4FxEDXSdY9FCxUyc9wunsu2gIOJDqmXO8z+Knsv25WgiYAG46eaq7x+Wo8f1H5mfzUmhhz3tDgWwddz+iI6qVG6Bqd1dgncltosqzlLmkb+Xrp6o/pLW6MaP7jz9dym/ohpU3uJ1MDTkCf8qCLgA9eyClKkkiWrdVYqhW4MsziPYFPUKoI8Gkbt5f4VVVvw4RlaO4S7Cv4xHefKE7U8ZxiQr1R3gZyJOuLsMMHxO+Q/RM/xU9vgf1VaKhce7j83H/Ktf4fTGnjJG8Tz8kiiVj2o62XXElOBF291nBMAObrI5jX9FOaVFo2wAhoIB3J3PbqpartjPEv1hgoDdwIIIKMJEv2UapSD2kFSyEj3YUSMySnEgNsWxsgrD3Y6IlDZCeaZ59KueFnj6QwEHU6b8tdQOSpyNVNwe/NGs2oBMHUdQRBWSvBnWWDKECdTrW5dtoOUJhvDLqgJzx0kFPWVeQDyOuvdXdnVkLSUBu5ztrsg4mEvuFK4JgExsRsVH4Sv3ULrxzkcCxxg+HUEE9gRB7GV0whQq+D0nOzFgkzJjeRGql5WDlYP+p3KVcSixSyNNxP2DqD0nkUwzEajRAe4DpKv6Fk+k0tBFSmIAY7do6B3Mdj8VAvbyhTBL7d3+1rT/wDoLRXVqFxYJgP4a5cmlpGtsXqh7fEXagQdZkqTjtkWuNQCWnfsf0VRc8bUKQzUbSq5/IFrWj1dmMegWOs/ale0az312CrTeZ91GXINopugxp1mUJ9bWrgqJZr8JueplsPzH4ZuG4g8Nyhxy9E3rGaDG0xpPSVTf6uYflzOtqwf93JTP/yzQqv/AF1/mx9DHuIjLn/mee2WP6Y9UQ6+odCAHguob3j11+GbF+IPLcpcS3orDArIlwqEeEbdz2WOPthw/LmbbVi/7uSmB/1Z4WU4g9rd5XqsNGLdlNwc2m05s8bCo7TM3+mAPPRQt11e3CjuG0/g928NYep0y+dFR8/ed+JV5Xsy+2YAPE1rSBtsNR8Fz639tVo5mava1BWaBo0Mc1x7OJBA8x8Vk8R9rF3Uu216Z901ktZRnMwtJk+8GgeTprpECI3ULNauFx6QlHhFgZw/RnTWV3MOhLSNOhU2xxWp7xoLi4EgQe6zFh7W7eqB9JtXNfGrmZXie0kOHlqpVb2n2bBNCg9z+WZrWAeZzE/AIx1tTLyJWXwnU1uNp4z+fKaXH7Qh3vAJBgO7Ec/gq2jfvaIa4gdAdFlMM9pNwyo51SKzHmSw+HL2pnXKI5Gdusk3TPaRYO+vQqNPQMYR8Q4KFWtTbteE1HhF3mb6z3NPhNy6s17HkkQIJ3BP7lQKmak+DoR8D+oWUx32pN92adlTdSneo4NBH9rQTr3O3zQwj2sywMu6PvY+2zKCe5YdJ7gjyURrKw5wODJt4Tc1Skn2hNkcZdEQwdw1TsKqOdmO7YPLc9lmWe0CyOrKFQnoWMHzLipg4orOc0ta1jPubyI2LoEegHqk+pqxhRHp8P1AbdYYu1f42f3N/ELUUz43f7fwVXa3rHHM2lD+Z8OneRr8lbURp33Ke24WEYjafSvpwQ3rHEEFBvbst2QCcS2qljgScizBU1XFXQo38V7qBtEMKGmilE+oAFUUMUBG6YvsVGwKbzOIhQc4lqcRagsqb7ugoeYYXyFnMStHgvA1e5pGqC1g1yh0y49ug7roFlwfaUSSKYcSPtnN05O0GyW/FHAOgdQ3sf0VddOF9+aNmvLjFQ+plBgVY0aIp1IzNkbzz2laHC74O0ndYa9rPDnF25J6IWWPOpka81JWxBWJvyfjOphCVk6HGLcu+o5IP4rBVnzRM7+naaevXyrNY/XLtQduSg3XFQiJVU/E853Qns3SzVTs5j9HXkjusJpvb4mA91GbcgHyUj6TmEAocPzMriXCFMnwkBVj+D28itqcGqPHhPp1UHEMHrUYzDdRKwgf0zM1Q4RCUOFHHaIHZaSzJ5hXlnagpBREbCJxzFMHyOLRrB6dEeG4G5xmPVbvGsIIqODRm10KVgPD73Ek7N1IUdvMnv4zMl/DCOSNluRuFt7+yy7CE/hfDOeHFS2yG8YmSp4a8jbl0U624ddkLiN/NdFtuFyR0/e6l3OENpt5FT8uBN4zgTkNTAHTsm3YNlOy6JUpAzA2UOjhXvHGdFHbCiyZGzoQ4dNFs6FIuaAJEQmamDtpP8Tcxn02VjSuYGyQ4iY55EsMMeWiHK3pXndZr6ZJUmjcSiBsQDpnuXr8UhV1ziwlBzG5Try36LPXtyATqnZjIoi+knXWLdVXV8Rnmqq6vt1X/wAQQyYcLLz+MxzUWvi/dUVa8HVRa12o5kts0bcT7oLNMqGN+vXqgmzGxO419Wmeiqr46HyP5III7StXMPfH8/xVTUQQQJb9I83cKaT4fVEgnkTIrlMpD9/BBBOIxjrwpVkNUEE8YzYYINQrLGqYNEyAdtwggjr1KL++JjW0xOw+CsbVv5oIIIlsyurtEHz/AFVrw20Bj9Pu/mggnXuM/uyLftHTmFZYY0ZRoggpCQPU0lL6oVPiZ3QQRn6lWr3jM9Gp81NotjbTT80EFXl6LxJoOWRy/JQKTBldoNh+KCCY9ya9SJU3Uux2CCCiIR/dkqvy/fNUt8wZjoPh2RIKRgRKq7YOg+CpLgIIKBhBIbwmw1EgmjxbBp8fxQQQTR5//9k="/>
          <p:cNvSpPr>
            <a:spLocks noChangeAspect="1" noChangeArrowheads="1"/>
          </p:cNvSpPr>
          <p:nvPr/>
        </p:nvSpPr>
        <p:spPr bwMode="auto">
          <a:xfrm>
            <a:off x="65088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6436" name="Picture 6" descr="http://scienceofblogging.com/wp-content/uploads/2010/12/twitter-logo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1981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927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10" descr="http://www.proprofs.com/quiz-school/upload/yuiupload/585952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5781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12" descr="http://t3.gstatic.com/images?q=tbn:ANd9GcTr97p4Qgm-4fY4-QOqcWj4rXfVp4GrOkZUxHPmwqLhDmzzCjoY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352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14" descr="http://www.pink-ipods.com/pics/ipod-pinknan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233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38300" y="5495925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Uds.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Conjugar</a:t>
            </a:r>
            <a:r>
              <a:rPr lang="en-US" dirty="0" smtClean="0"/>
              <a:t> los </a:t>
            </a:r>
            <a:r>
              <a:rPr lang="en-US" dirty="0" err="1" smtClean="0"/>
              <a:t>verbos</a:t>
            </a:r>
            <a:r>
              <a:rPr lang="en-US" dirty="0" smtClean="0"/>
              <a:t> -AR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> con la forma </a:t>
            </a:r>
            <a:r>
              <a:rPr lang="en-US" dirty="0" err="1" smtClean="0"/>
              <a:t>correcta</a:t>
            </a:r>
            <a:r>
              <a:rPr lang="en-US" dirty="0" smtClean="0"/>
              <a:t> del </a:t>
            </a:r>
            <a:r>
              <a:rPr lang="en-US" dirty="0" err="1" smtClean="0"/>
              <a:t>verbo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	 	</a:t>
            </a:r>
            <a:r>
              <a:rPr lang="en-US" b="1" dirty="0" err="1" smtClean="0"/>
              <a:t>llamo</a:t>
            </a:r>
            <a:r>
              <a:rPr lang="en-US" b="1" dirty="0" smtClean="0"/>
              <a:t> 		llamas 		llama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__________?</a:t>
            </a:r>
          </a:p>
          <a:p>
            <a:pPr>
              <a:buNone/>
            </a:pPr>
            <a:r>
              <a:rPr lang="en-US" dirty="0" smtClean="0"/>
              <a:t>2. Me __________ Sandra.</a:t>
            </a:r>
          </a:p>
          <a:p>
            <a:pPr>
              <a:buNone/>
            </a:pPr>
            <a:r>
              <a:rPr lang="en-US" dirty="0" smtClean="0"/>
              <a:t>3. Y la </a:t>
            </a:r>
            <a:r>
              <a:rPr lang="en-US" dirty="0" err="1" smtClean="0"/>
              <a:t>chica</a:t>
            </a:r>
            <a:r>
              <a:rPr lang="en-US" dirty="0" smtClean="0"/>
              <a:t>, ¿</a:t>
            </a:r>
            <a:r>
              <a:rPr lang="en-US" dirty="0" err="1" smtClean="0"/>
              <a:t>cómo</a:t>
            </a:r>
            <a:r>
              <a:rPr lang="en-US" dirty="0" smtClean="0"/>
              <a:t> se __________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448</Words>
  <Application>Microsoft Office PowerPoint</Application>
  <PresentationFormat>On-screen Show (4:3)</PresentationFormat>
  <Paragraphs>136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#1</vt:lpstr>
      <vt:lpstr>#3</vt:lpstr>
      <vt:lpstr>¿Qué hacen los estudiantes?</vt:lpstr>
      <vt:lpstr>¿Qué hace el maestro?</vt:lpstr>
      <vt:lpstr>Slide 5</vt:lpstr>
      <vt:lpstr>Slide 6</vt:lpstr>
      <vt:lpstr>Describe la clase.</vt:lpstr>
      <vt:lpstr>Conjugar los verbos -AR</vt:lpstr>
      <vt:lpstr>Completa las frases con la forma correcta del verbo.</vt:lpstr>
      <vt:lpstr>Los verbos</vt:lpstr>
      <vt:lpstr>¿Qué es un infinitivo?</vt:lpstr>
      <vt:lpstr>¿Qué es la terminación de un verbo?</vt:lpstr>
      <vt:lpstr>Ejemplos</vt:lpstr>
      <vt:lpstr>¿Cuál es la raíz del infinitivo?</vt:lpstr>
      <vt:lpstr>Ejemplos</vt:lpstr>
      <vt:lpstr>Escribe la raíz de estos infinitivos</vt:lpstr>
      <vt:lpstr>Slide 17</vt:lpstr>
      <vt:lpstr>Tomar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trabajar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trabajar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Escribe los verbos en el “infinitivo” y la forma “yo.”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Oxford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vcrossan</dc:creator>
  <cp:lastModifiedBy>hmelchiorre</cp:lastModifiedBy>
  <cp:revision>44</cp:revision>
  <dcterms:created xsi:type="dcterms:W3CDTF">2013-09-19T19:33:50Z</dcterms:created>
  <dcterms:modified xsi:type="dcterms:W3CDTF">2014-10-01T16:56:37Z</dcterms:modified>
</cp:coreProperties>
</file>